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7" r:id="rId2"/>
    <p:sldId id="271" r:id="rId3"/>
    <p:sldId id="269" r:id="rId4"/>
    <p:sldId id="270" r:id="rId5"/>
    <p:sldId id="257" r:id="rId6"/>
    <p:sldId id="263" r:id="rId7"/>
    <p:sldId id="264" r:id="rId8"/>
    <p:sldId id="262" r:id="rId9"/>
    <p:sldId id="258" r:id="rId10"/>
    <p:sldId id="261" r:id="rId11"/>
    <p:sldId id="260" r:id="rId12"/>
    <p:sldId id="259" r:id="rId13"/>
    <p:sldId id="266" r:id="rId14"/>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9A58"/>
    <a:srgbClr val="B8CECE"/>
    <a:srgbClr val="E5FFFD"/>
    <a:srgbClr val="FFAF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p:restoredTop sz="94666"/>
  </p:normalViewPr>
  <p:slideViewPr>
    <p:cSldViewPr snapToGrid="0" snapToObjects="1">
      <p:cViewPr>
        <p:scale>
          <a:sx n="70" d="100"/>
          <a:sy n="70" d="100"/>
        </p:scale>
        <p:origin x="1432" y="8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cene3d>
              <a:camera prst="orthographicFront"/>
              <a:lightRig rig="threePt" dir="t"/>
            </a:scene3d>
            <a:sp3d>
              <a:bevelT prst="angle"/>
            </a:sp3d>
          </c:spPr>
          <c:invertIfNegative val="0"/>
          <c:dPt>
            <c:idx val="1"/>
            <c:invertIfNegative val="0"/>
            <c:bubble3D val="0"/>
            <c:spPr>
              <a:solidFill>
                <a:srgbClr val="FF0000"/>
              </a:solidFill>
              <a:ln>
                <a:noFill/>
              </a:ln>
              <a:effectLst/>
              <a:scene3d>
                <a:camera prst="orthographicFront"/>
                <a:lightRig rig="threePt" dir="t"/>
              </a:scene3d>
              <a:sp3d>
                <a:bevelT prst="angle"/>
              </a:sp3d>
            </c:spPr>
          </c:dPt>
          <c:dLbls>
            <c:spPr>
              <a:solidFill>
                <a:schemeClr val="bg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'Ark1 (2)'!$A$3:$A$18</c:f>
              <c:strCache>
                <c:ptCount val="16"/>
                <c:pt idx="0">
                  <c:v>冰球 (2)</c:v>
                </c:pt>
                <c:pt idx="1">
                  <c:v>班迪球(0)</c:v>
                </c:pt>
                <c:pt idx="2">
                  <c:v>冰壶 (3)</c:v>
                </c:pt>
                <c:pt idx="3">
                  <c:v>高山滑雪 (11)</c:v>
                </c:pt>
                <c:pt idx="4">
                  <c:v>雪车 (3)</c:v>
                </c:pt>
                <c:pt idx="5">
                  <c:v>越野滑雪 (12)</c:v>
                </c:pt>
                <c:pt idx="6">
                  <c:v>花样滑冰 (5)</c:v>
                </c:pt>
                <c:pt idx="7">
                  <c:v>俯式冰橇 (2)</c:v>
                </c:pt>
                <c:pt idx="8">
                  <c:v>速度滑冰 (14)</c:v>
                </c:pt>
                <c:pt idx="9">
                  <c:v>跳台滑雪 (4)</c:v>
                </c:pt>
                <c:pt idx="10">
                  <c:v>冬季两项 (11)</c:v>
                </c:pt>
                <c:pt idx="11">
                  <c:v>自由式滑雪 (10)</c:v>
                </c:pt>
                <c:pt idx="12">
                  <c:v>滑板滑雪 (10)</c:v>
                </c:pt>
                <c:pt idx="13">
                  <c:v>短道速滑 (8)</c:v>
                </c:pt>
                <c:pt idx="14">
                  <c:v>北欧混合项目 (3)</c:v>
                </c:pt>
                <c:pt idx="15">
                  <c:v>雪橇 (4)</c:v>
                </c:pt>
              </c:strCache>
            </c:strRef>
          </c:cat>
          <c:val>
            <c:numRef>
              <c:f>'Ark1 (2)'!$B$3:$B$18</c:f>
              <c:numCache>
                <c:formatCode>0</c:formatCode>
                <c:ptCount val="16"/>
                <c:pt idx="0">
                  <c:v>755893.5</c:v>
                </c:pt>
                <c:pt idx="1">
                  <c:v>35050.0</c:v>
                </c:pt>
                <c:pt idx="2">
                  <c:v>1587.666666666667</c:v>
                </c:pt>
                <c:pt idx="3">
                  <c:v>989.0</c:v>
                </c:pt>
                <c:pt idx="4">
                  <c:v>977.3333333333333</c:v>
                </c:pt>
                <c:pt idx="5">
                  <c:v>798.0833333333335</c:v>
                </c:pt>
                <c:pt idx="6">
                  <c:v>790.4</c:v>
                </c:pt>
                <c:pt idx="7">
                  <c:v>621.0</c:v>
                </c:pt>
                <c:pt idx="8">
                  <c:v>403.928571428571</c:v>
                </c:pt>
                <c:pt idx="9">
                  <c:v>338.25</c:v>
                </c:pt>
                <c:pt idx="10">
                  <c:v>307.4545454545454</c:v>
                </c:pt>
                <c:pt idx="11">
                  <c:v>287.5</c:v>
                </c:pt>
                <c:pt idx="12">
                  <c:v>281.4</c:v>
                </c:pt>
                <c:pt idx="13">
                  <c:v>266.625</c:v>
                </c:pt>
                <c:pt idx="14">
                  <c:v>250.0</c:v>
                </c:pt>
                <c:pt idx="15">
                  <c:v>135.25</c:v>
                </c:pt>
              </c:numCache>
            </c:numRef>
          </c:val>
        </c:ser>
        <c:dLbls>
          <c:dLblPos val="inEnd"/>
          <c:showLegendKey val="0"/>
          <c:showVal val="1"/>
          <c:showCatName val="0"/>
          <c:showSerName val="0"/>
          <c:showPercent val="0"/>
          <c:showBubbleSize val="0"/>
        </c:dLbls>
        <c:gapWidth val="100"/>
        <c:axId val="1803084048"/>
        <c:axId val="-1958407424"/>
      </c:barChart>
      <c:catAx>
        <c:axId val="180308404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958407424"/>
        <c:crosses val="autoZero"/>
        <c:auto val="1"/>
        <c:lblAlgn val="ctr"/>
        <c:lblOffset val="100"/>
        <c:noMultiLvlLbl val="0"/>
      </c:catAx>
      <c:valAx>
        <c:axId val="-1958407424"/>
        <c:scaling>
          <c:logBase val="10.0"/>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803084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'Ark1'!$B$1</c:f>
              <c:strCache>
                <c:ptCount val="1"/>
                <c:pt idx="0">
                  <c:v>12 WINNERS TAKES ALMOST ALL</c:v>
                </c:pt>
              </c:strCache>
            </c:strRef>
          </c:tx>
          <c:explosion val="25"/>
          <c:dLbls>
            <c:dLbl>
              <c:idx val="0"/>
              <c:layout/>
              <c:tx>
                <c:rich>
                  <a:bodyPr/>
                  <a:lstStyle/>
                  <a:p>
                    <a:r>
                      <a:rPr lang="en-US" altLang="zh-CN" baseline="0" dirty="0" smtClean="0"/>
                      <a:t>12</a:t>
                    </a:r>
                    <a:r>
                      <a:rPr lang="zh-CN" altLang="en-US" baseline="0" dirty="0" smtClean="0"/>
                      <a:t>强国家在传统运动项目中占 </a:t>
                    </a:r>
                    <a:fld id="{62A7EAC0-05EC-6648-8E41-230195456C42}" type="VALUE">
                      <a:rPr lang="en-US" altLang="zh-CN" baseline="0"/>
                      <a:pPr/>
                      <a:t>[VALUE]</a:t>
                    </a:fld>
                    <a:endParaRPr lang="zh-CN" altLang="en-US" baseline="0" dirty="0" smtClean="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r>
                      <a:rPr lang="en-US" altLang="zh-CN" baseline="0" dirty="0" smtClean="0"/>
                      <a:t>12</a:t>
                    </a:r>
                    <a:r>
                      <a:rPr lang="zh-CN" altLang="en-US" baseline="0" dirty="0" smtClean="0"/>
                      <a:t>强在其它运动项目中占 </a:t>
                    </a:r>
                    <a:fld id="{03278D1C-7990-F641-94DA-C6A8404F7A8D}" type="VALUE">
                      <a:rPr lang="en-US" altLang="zh-CN" baseline="0"/>
                      <a:pPr/>
                      <a:t>[VALUE]</a:t>
                    </a:fld>
                    <a:endParaRPr lang="zh-CN" altLang="en-US" baseline="0" dirty="0" smtClean="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EBEFC767-B3A9-438F-AEB9-2EEAD09DD25C}" type="CATEGORYNAME">
                      <a:rPr lang="zh-CN" altLang="en-US" smtClean="0"/>
                      <a:pPr/>
                      <a:t>[CATEGORY NAME]</a:t>
                    </a:fld>
                    <a:r>
                      <a:rPr lang="zh-CN" altLang="en-US" baseline="0" dirty="0" smtClean="0"/>
                      <a:t>占 </a:t>
                    </a:r>
                    <a:fld id="{1ED16A37-4394-4421-8767-09172ED24A31}" type="VALUE">
                      <a:rPr lang="en-US" altLang="zh-CN" baseline="0"/>
                      <a:pPr/>
                      <a:t>[VALUE]</a:t>
                    </a:fld>
                    <a:endParaRPr lang="zh-CN" altLang="en-US" baseline="0" dirty="0" smtClean="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a:lstStyle/>
              <a:p>
                <a:pPr>
                  <a:defRPr sz="1800" baseline="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'Ark1'!$A$2:$A$4</c:f>
              <c:strCache>
                <c:ptCount val="3"/>
                <c:pt idx="0">
                  <c:v>12大国-传统运动</c:v>
                </c:pt>
                <c:pt idx="1">
                  <c:v>12大国-其他运动</c:v>
                </c:pt>
                <c:pt idx="2">
                  <c:v>其余国家</c:v>
                </c:pt>
              </c:strCache>
            </c:strRef>
          </c:cat>
          <c:val>
            <c:numRef>
              <c:f>'Ark1'!$B$2:$B$4</c:f>
              <c:numCache>
                <c:formatCode>0%</c:formatCode>
                <c:ptCount val="3"/>
                <c:pt idx="0">
                  <c:v>0.78</c:v>
                </c:pt>
                <c:pt idx="1">
                  <c:v>0.1</c:v>
                </c:pt>
                <c:pt idx="2">
                  <c:v>0.12</c:v>
                </c:pt>
              </c:numCache>
            </c:numRef>
          </c:val>
        </c:ser>
        <c:dLbls>
          <c:showLegendKey val="0"/>
          <c:showVal val="0"/>
          <c:showCatName val="1"/>
          <c:showSerName val="0"/>
          <c:showPercent val="0"/>
          <c:showBubbleSize val="0"/>
          <c:showLeaderLines val="1"/>
        </c:dLbls>
      </c:pie3DChart>
    </c:plotArea>
    <c:plotVisOnly val="1"/>
    <c:dispBlanksAs val="gap"/>
    <c:showDLblsOverMax val="0"/>
  </c:chart>
  <c:spPr>
    <a:gradFill flip="none" rotWithShape="1">
      <a:gsLst>
        <a:gs pos="0">
          <a:schemeClr val="dk1"/>
        </a:gs>
        <a:gs pos="100000">
          <a:srgbClr val="FFFFFF"/>
        </a:gs>
      </a:gsLst>
      <a:lin ang="0" scaled="1"/>
      <a:tileRect/>
    </a:gradFill>
    <a:scene3d>
      <a:camera prst="orthographicFront"/>
      <a:lightRig rig="threePt" dir="t"/>
    </a:scene3d>
    <a:sp3d>
      <a:bevelT prst="angle"/>
      <a:bevelB prst="angle"/>
    </a:sp3d>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 (2)'!$F$26</c:f>
              <c:strCache>
                <c:ptCount val="1"/>
                <c:pt idx="0">
                  <c:v>左侧座标为传统运动赛事 </c:v>
                </c:pt>
              </c:strCache>
            </c:strRef>
          </c:tx>
          <c:spPr>
            <a:solidFill>
              <a:schemeClr val="accent1"/>
            </a:solidFill>
            <a:ln>
              <a:noFill/>
            </a:ln>
            <a:effectLst/>
            <a:scene3d>
              <a:camera prst="orthographicFront"/>
              <a:lightRig rig="threePt" dir="t"/>
            </a:scene3d>
            <a:sp3d>
              <a:bevelT prst="angle"/>
            </a:sp3d>
          </c:spPr>
          <c:invertIfNegative val="0"/>
          <c:cat>
            <c:strRef>
              <c:f>'Ark1 (2)'!$E$27:$E$38</c:f>
              <c:strCache>
                <c:ptCount val="12"/>
                <c:pt idx="0">
                  <c:v>美国</c:v>
                </c:pt>
                <c:pt idx="1">
                  <c:v>挪威</c:v>
                </c:pt>
                <c:pt idx="2">
                  <c:v>加拿大</c:v>
                </c:pt>
                <c:pt idx="3">
                  <c:v>瑞士</c:v>
                </c:pt>
                <c:pt idx="4">
                  <c:v>荷兰</c:v>
                </c:pt>
                <c:pt idx="5">
                  <c:v>德国</c:v>
                </c:pt>
                <c:pt idx="6">
                  <c:v>奥地利</c:v>
                </c:pt>
                <c:pt idx="7">
                  <c:v>意大利</c:v>
                </c:pt>
                <c:pt idx="8">
                  <c:v>法国</c:v>
                </c:pt>
                <c:pt idx="9">
                  <c:v>瑞典</c:v>
                </c:pt>
                <c:pt idx="10">
                  <c:v>芬兰</c:v>
                </c:pt>
                <c:pt idx="11">
                  <c:v>俄罗斯</c:v>
                </c:pt>
              </c:strCache>
            </c:strRef>
          </c:cat>
          <c:val>
            <c:numRef>
              <c:f>'Ark1 (2)'!$F$27:$F$38</c:f>
              <c:numCache>
                <c:formatCode>General</c:formatCode>
                <c:ptCount val="12"/>
                <c:pt idx="0">
                  <c:v>46.0</c:v>
                </c:pt>
                <c:pt idx="1">
                  <c:v>41.0</c:v>
                </c:pt>
                <c:pt idx="2">
                  <c:v>23.0</c:v>
                </c:pt>
                <c:pt idx="3">
                  <c:v>20.0</c:v>
                </c:pt>
                <c:pt idx="4">
                  <c:v>19.0</c:v>
                </c:pt>
                <c:pt idx="5">
                  <c:v>17.0</c:v>
                </c:pt>
                <c:pt idx="6">
                  <c:v>11.0</c:v>
                </c:pt>
                <c:pt idx="7">
                  <c:v>11.0</c:v>
                </c:pt>
                <c:pt idx="8">
                  <c:v>11.0</c:v>
                </c:pt>
                <c:pt idx="9">
                  <c:v>0.0</c:v>
                </c:pt>
                <c:pt idx="10">
                  <c:v>0.0</c:v>
                </c:pt>
                <c:pt idx="11">
                  <c:v>0.0</c:v>
                </c:pt>
              </c:numCache>
            </c:numRef>
          </c:val>
        </c:ser>
        <c:dLbls>
          <c:showLegendKey val="0"/>
          <c:showVal val="0"/>
          <c:showCatName val="0"/>
          <c:showSerName val="0"/>
          <c:showPercent val="0"/>
          <c:showBubbleSize val="0"/>
        </c:dLbls>
        <c:gapWidth val="219"/>
        <c:overlap val="-27"/>
        <c:axId val="-1964644080"/>
        <c:axId val="-1964380736"/>
      </c:barChart>
      <c:barChart>
        <c:barDir val="col"/>
        <c:grouping val="clustered"/>
        <c:varyColors val="0"/>
        <c:ser>
          <c:idx val="1"/>
          <c:order val="1"/>
          <c:tx>
            <c:strRef>
              <c:f>'Ark1 (2)'!$G$26</c:f>
              <c:strCache>
                <c:ptCount val="1"/>
                <c:pt idx="0">
                  <c:v>右侧座标为全国性传统运动项目</c:v>
                </c:pt>
              </c:strCache>
            </c:strRef>
          </c:tx>
          <c:spPr>
            <a:gradFill>
              <a:gsLst>
                <a:gs pos="0">
                  <a:schemeClr val="accent1">
                    <a:lumMod val="5000"/>
                    <a:lumOff val="95000"/>
                    <a:alpha val="5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cene3d>
              <a:camera prst="orthographicFront"/>
              <a:lightRig rig="threePt" dir="t"/>
            </a:scene3d>
            <a:sp3d>
              <a:bevelT prst="angle"/>
              <a:bevelB prst="angle"/>
            </a:sp3d>
          </c:spPr>
          <c:invertIfNegative val="0"/>
          <c:cat>
            <c:strRef>
              <c:f>'Ark1 (2)'!$E$27:$E$38</c:f>
              <c:strCache>
                <c:ptCount val="12"/>
                <c:pt idx="0">
                  <c:v>美国</c:v>
                </c:pt>
                <c:pt idx="1">
                  <c:v>挪威</c:v>
                </c:pt>
                <c:pt idx="2">
                  <c:v>加拿大</c:v>
                </c:pt>
                <c:pt idx="3">
                  <c:v>瑞士</c:v>
                </c:pt>
                <c:pt idx="4">
                  <c:v>荷兰</c:v>
                </c:pt>
                <c:pt idx="5">
                  <c:v>德国</c:v>
                </c:pt>
                <c:pt idx="6">
                  <c:v>奥地利</c:v>
                </c:pt>
                <c:pt idx="7">
                  <c:v>意大利</c:v>
                </c:pt>
                <c:pt idx="8">
                  <c:v>法国</c:v>
                </c:pt>
                <c:pt idx="9">
                  <c:v>瑞典</c:v>
                </c:pt>
                <c:pt idx="10">
                  <c:v>芬兰</c:v>
                </c:pt>
                <c:pt idx="11">
                  <c:v>俄罗斯</c:v>
                </c:pt>
              </c:strCache>
            </c:strRef>
          </c:cat>
          <c:val>
            <c:numRef>
              <c:f>'Ark1 (2)'!$G$27:$G$38</c:f>
              <c:numCache>
                <c:formatCode>General</c:formatCode>
                <c:ptCount val="12"/>
                <c:pt idx="0">
                  <c:v>6.0</c:v>
                </c:pt>
                <c:pt idx="1">
                  <c:v>5.0</c:v>
                </c:pt>
                <c:pt idx="2">
                  <c:v>4.0</c:v>
                </c:pt>
                <c:pt idx="3">
                  <c:v>2.0</c:v>
                </c:pt>
                <c:pt idx="4">
                  <c:v>2.0</c:v>
                </c:pt>
                <c:pt idx="5">
                  <c:v>3.0</c:v>
                </c:pt>
                <c:pt idx="6">
                  <c:v>1.0</c:v>
                </c:pt>
                <c:pt idx="7">
                  <c:v>1.0</c:v>
                </c:pt>
                <c:pt idx="8">
                  <c:v>1.0</c:v>
                </c:pt>
                <c:pt idx="9">
                  <c:v>0.0</c:v>
                </c:pt>
                <c:pt idx="10">
                  <c:v>0.0</c:v>
                </c:pt>
                <c:pt idx="11">
                  <c:v>0.0</c:v>
                </c:pt>
              </c:numCache>
            </c:numRef>
          </c:val>
        </c:ser>
        <c:dLbls>
          <c:showLegendKey val="0"/>
          <c:showVal val="0"/>
          <c:showCatName val="0"/>
          <c:showSerName val="0"/>
          <c:showPercent val="0"/>
          <c:showBubbleSize val="0"/>
        </c:dLbls>
        <c:gapWidth val="219"/>
        <c:overlap val="-27"/>
        <c:axId val="-1996566912"/>
        <c:axId val="-1964529648"/>
      </c:barChart>
      <c:catAx>
        <c:axId val="-196464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964380736"/>
        <c:crosses val="autoZero"/>
        <c:auto val="1"/>
        <c:lblAlgn val="ctr"/>
        <c:lblOffset val="100"/>
        <c:noMultiLvlLbl val="0"/>
      </c:catAx>
      <c:valAx>
        <c:axId val="-1964380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64644080"/>
        <c:crosses val="autoZero"/>
        <c:crossBetween val="between"/>
      </c:valAx>
      <c:valAx>
        <c:axId val="-196452964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96566912"/>
        <c:crosses val="max"/>
        <c:crossBetween val="between"/>
      </c:valAx>
      <c:catAx>
        <c:axId val="-1996566912"/>
        <c:scaling>
          <c:orientation val="minMax"/>
        </c:scaling>
        <c:delete val="1"/>
        <c:axPos val="b"/>
        <c:numFmt formatCode="General" sourceLinked="1"/>
        <c:majorTickMark val="out"/>
        <c:minorTickMark val="none"/>
        <c:tickLblPos val="nextTo"/>
        <c:crossAx val="-1964529648"/>
        <c:crosses val="autoZero"/>
        <c:auto val="1"/>
        <c:lblAlgn val="ctr"/>
        <c:lblOffset val="100"/>
        <c:noMultiLvlLbl val="0"/>
      </c:catAx>
      <c:spPr>
        <a:noFill/>
        <a:ln>
          <a:noFill/>
        </a:ln>
        <a:effectLst>
          <a:outerShdw blurRad="50800" dist="38100" dir="8100000" algn="tr" rotWithShape="0">
            <a:prstClr val="black">
              <a:alpha val="40000"/>
            </a:prstClr>
          </a:outerShdw>
        </a:effectLst>
      </c:spPr>
    </c:plotArea>
    <c:legend>
      <c:legendPos val="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6.GIF"/><Relationship Id="rId3" Type="http://schemas.openxmlformats.org/officeDocument/2006/relationships/image" Target="../media/image7.jpg"/></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jpg"/><Relationship Id="rId8" Type="http://schemas.openxmlformats.org/officeDocument/2006/relationships/image" Target="../media/image19.jpg"/><Relationship Id="rId1" Type="http://schemas.openxmlformats.org/officeDocument/2006/relationships/image" Target="../media/image12.png"/><Relationship Id="rId2" Type="http://schemas.openxmlformats.org/officeDocument/2006/relationships/image" Target="../media/image13.png"/></Relationships>
</file>

<file path=ppt/diagrams/_rels/data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1" Type="http://schemas.openxmlformats.org/officeDocument/2006/relationships/image" Target="../media/image20.png"/><Relationship Id="rId2" Type="http://schemas.openxmlformats.org/officeDocument/2006/relationships/image" Target="../media/image21.png"/></Relationships>
</file>

<file path=ppt/diagrams/_rels/data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 Type="http://schemas.openxmlformats.org/officeDocument/2006/relationships/image" Target="../media/image28.png"/><Relationship Id="rId2" Type="http://schemas.openxmlformats.org/officeDocument/2006/relationships/image" Target="../media/image29.png"/></Relationships>
</file>

<file path=ppt/diagrams/_rels/data8.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image" Target="../media/image39.png"/></Relationships>
</file>

<file path=ppt/diagrams/_rels/data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g"/><Relationship Id="rId5" Type="http://schemas.openxmlformats.org/officeDocument/2006/relationships/image" Target="../media/image44.jpg"/><Relationship Id="rId1" Type="http://schemas.openxmlformats.org/officeDocument/2006/relationships/image" Target="../media/image40.png"/><Relationship Id="rId2"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6.GIF"/><Relationship Id="rId3" Type="http://schemas.openxmlformats.org/officeDocument/2006/relationships/image" Target="../media/image7.jp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jpg"/><Relationship Id="rId8" Type="http://schemas.openxmlformats.org/officeDocument/2006/relationships/image" Target="../media/image19.jpg"/><Relationship Id="rId1" Type="http://schemas.openxmlformats.org/officeDocument/2006/relationships/image" Target="../media/image12.png"/><Relationship Id="rId2"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1" Type="http://schemas.openxmlformats.org/officeDocument/2006/relationships/image" Target="../media/image20.png"/><Relationship Id="rId2" Type="http://schemas.openxmlformats.org/officeDocument/2006/relationships/image" Target="../media/image2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 Type="http://schemas.openxmlformats.org/officeDocument/2006/relationships/image" Target="../media/image28.png"/><Relationship Id="rId2" Type="http://schemas.openxmlformats.org/officeDocument/2006/relationships/image" Target="../media/image29.png"/></Relationships>
</file>

<file path=ppt/diagrams/_rels/drawing8.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image" Target="../media/image3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g"/><Relationship Id="rId5" Type="http://schemas.openxmlformats.org/officeDocument/2006/relationships/image" Target="../media/image44.jpg"/><Relationship Id="rId1" Type="http://schemas.openxmlformats.org/officeDocument/2006/relationships/image" Target="../media/image40.png"/><Relationship Id="rId2"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DBC6F-3962-4133-9685-D4CE5E702BED}"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29D93ABD-FC82-4480-9A27-4DD8AA2E82A8}">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zh-CN" altLang="en-US" dirty="0" smtClean="0"/>
            <a:t>完成了</a:t>
          </a:r>
          <a:r>
            <a:rPr lang="en-US" altLang="zh-CN" dirty="0" smtClean="0"/>
            <a:t>13</a:t>
          </a:r>
          <a:r>
            <a:rPr lang="zh-CN" altLang="en-US" dirty="0" smtClean="0"/>
            <a:t>项奥运项目的普及性的分析</a:t>
          </a:r>
          <a:endParaRPr lang="en-US" dirty="0"/>
        </a:p>
      </dgm:t>
    </dgm:pt>
    <dgm:pt modelId="{6D3E1427-1762-4C49-BD97-629AD3F6EB36}" type="parTrans" cxnId="{920F0715-19BC-4591-8EE9-F1A0046B2639}">
      <dgm:prSet/>
      <dgm:spPr/>
      <dgm:t>
        <a:bodyPr/>
        <a:lstStyle/>
        <a:p>
          <a:endParaRPr lang="en-US"/>
        </a:p>
      </dgm:t>
    </dgm:pt>
    <dgm:pt modelId="{32E0EAFC-4DF8-4AE8-8FB8-DC55EB7CE255}" type="sibTrans" cxnId="{920F0715-19BC-4591-8EE9-F1A0046B2639}">
      <dgm:prSet/>
      <dgm:spPr/>
      <dgm:t>
        <a:bodyPr/>
        <a:lstStyle/>
        <a:p>
          <a:endParaRPr lang="en-US"/>
        </a:p>
      </dgm:t>
    </dgm:pt>
    <dgm:pt modelId="{DD963CD7-98C0-4704-B773-5AF72912B444}">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zh-CN" altLang="en-US" dirty="0" smtClean="0"/>
            <a:t>对</a:t>
          </a:r>
          <a:r>
            <a:rPr lang="en-US" altLang="zh-CN" dirty="0" smtClean="0"/>
            <a:t>5</a:t>
          </a:r>
          <a:r>
            <a:rPr lang="zh-CN" altLang="en-US" dirty="0" smtClean="0"/>
            <a:t>大国际体育联盟（</a:t>
          </a:r>
          <a:r>
            <a:rPr lang="en-US" altLang="zh-CN" dirty="0" smtClean="0"/>
            <a:t>IF</a:t>
          </a:r>
          <a:r>
            <a:rPr lang="zh-CN" altLang="en-US" dirty="0" smtClean="0"/>
            <a:t>）的数据统计</a:t>
          </a:r>
          <a:endParaRPr lang="en-US" dirty="0"/>
        </a:p>
      </dgm:t>
    </dgm:pt>
    <dgm:pt modelId="{963D427C-2754-41A6-883B-1C6E54D055AC}" type="parTrans" cxnId="{54F12457-74F9-46BE-A4BA-3664D028B656}">
      <dgm:prSet/>
      <dgm:spPr/>
      <dgm:t>
        <a:bodyPr/>
        <a:lstStyle/>
        <a:p>
          <a:endParaRPr lang="en-US"/>
        </a:p>
      </dgm:t>
    </dgm:pt>
    <dgm:pt modelId="{71985EBF-D328-420F-A39D-5121EC72E6FC}" type="sibTrans" cxnId="{54F12457-74F9-46BE-A4BA-3664D028B656}">
      <dgm:prSet/>
      <dgm:spPr/>
      <dgm:t>
        <a:bodyPr/>
        <a:lstStyle/>
        <a:p>
          <a:endParaRPr lang="en-US"/>
        </a:p>
      </dgm:t>
    </dgm:pt>
    <dgm:pt modelId="{6905C762-89C7-4A44-B9DC-75713A1EA0DA}">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zh-CN" altLang="en-US" b="1" dirty="0" smtClean="0"/>
            <a:t>结论：</a:t>
          </a:r>
          <a:endParaRPr lang="en-US" altLang="zh-CN" b="1" dirty="0" smtClean="0"/>
        </a:p>
        <a:p>
          <a:pPr rtl="0"/>
          <a:r>
            <a:rPr lang="zh-CN" altLang="en-US" b="1" dirty="0" smtClean="0"/>
            <a:t>班迪球位列总排名第二</a:t>
          </a:r>
          <a:endParaRPr lang="en-US" dirty="0"/>
        </a:p>
      </dgm:t>
    </dgm:pt>
    <dgm:pt modelId="{65019661-2BE6-4683-ABC2-F523860B62DE}" type="parTrans" cxnId="{FD83B916-FFA5-41F8-80F5-77822CE73BC7}">
      <dgm:prSet/>
      <dgm:spPr/>
      <dgm:t>
        <a:bodyPr/>
        <a:lstStyle/>
        <a:p>
          <a:endParaRPr lang="en-US"/>
        </a:p>
      </dgm:t>
    </dgm:pt>
    <dgm:pt modelId="{56E07CF4-FE96-486C-BFA9-7A222377D992}" type="sibTrans" cxnId="{FD83B916-FFA5-41F8-80F5-77822CE73BC7}">
      <dgm:prSet/>
      <dgm:spPr/>
      <dgm:t>
        <a:bodyPr/>
        <a:lstStyle/>
        <a:p>
          <a:endParaRPr lang="en-US"/>
        </a:p>
      </dgm:t>
    </dgm:pt>
    <dgm:pt modelId="{9CC8D495-3FE4-4682-8A84-DDF39A2643AB}" type="pres">
      <dgm:prSet presAssocID="{AE9DBC6F-3962-4133-9685-D4CE5E702BED}" presName="Name0" presStyleCnt="0">
        <dgm:presLayoutVars>
          <dgm:dir/>
          <dgm:resizeHandles val="exact"/>
        </dgm:presLayoutVars>
      </dgm:prSet>
      <dgm:spPr/>
      <dgm:t>
        <a:bodyPr/>
        <a:lstStyle/>
        <a:p>
          <a:endParaRPr lang="en-US"/>
        </a:p>
      </dgm:t>
    </dgm:pt>
    <dgm:pt modelId="{27DB9384-A23F-496B-AED7-19D91B10E584}" type="pres">
      <dgm:prSet presAssocID="{AE9DBC6F-3962-4133-9685-D4CE5E702BED}" presName="fgShape" presStyleLbl="fgShp" presStyleIdx="0" presStyleCnt="1"/>
      <dgm:spPr/>
    </dgm:pt>
    <dgm:pt modelId="{D31BF287-6AEE-439F-B7D8-08D7B13BEA85}" type="pres">
      <dgm:prSet presAssocID="{AE9DBC6F-3962-4133-9685-D4CE5E702BED}" presName="linComp" presStyleCnt="0"/>
      <dgm:spPr/>
    </dgm:pt>
    <dgm:pt modelId="{915AB9C8-1705-4053-AB7A-EA7DE0BA6457}" type="pres">
      <dgm:prSet presAssocID="{29D93ABD-FC82-4480-9A27-4DD8AA2E82A8}" presName="compNode" presStyleCnt="0"/>
      <dgm:spPr/>
    </dgm:pt>
    <dgm:pt modelId="{EF31F809-4797-49DE-AC46-465A09CD23B6}" type="pres">
      <dgm:prSet presAssocID="{29D93ABD-FC82-4480-9A27-4DD8AA2E82A8}" presName="bkgdShape" presStyleLbl="node1" presStyleIdx="0" presStyleCnt="3"/>
      <dgm:spPr/>
      <dgm:t>
        <a:bodyPr/>
        <a:lstStyle/>
        <a:p>
          <a:endParaRPr lang="en-US"/>
        </a:p>
      </dgm:t>
    </dgm:pt>
    <dgm:pt modelId="{5EFCA2F6-5DC6-4FA2-A0D8-E982D2CDADC3}" type="pres">
      <dgm:prSet presAssocID="{29D93ABD-FC82-4480-9A27-4DD8AA2E82A8}" presName="nodeTx" presStyleLbl="node1" presStyleIdx="0" presStyleCnt="3">
        <dgm:presLayoutVars>
          <dgm:bulletEnabled val="1"/>
        </dgm:presLayoutVars>
      </dgm:prSet>
      <dgm:spPr/>
      <dgm:t>
        <a:bodyPr/>
        <a:lstStyle/>
        <a:p>
          <a:endParaRPr lang="en-US"/>
        </a:p>
      </dgm:t>
    </dgm:pt>
    <dgm:pt modelId="{E337D99C-3730-4FC4-A826-0E8B3C135B48}" type="pres">
      <dgm:prSet presAssocID="{29D93ABD-FC82-4480-9A27-4DD8AA2E82A8}" presName="invisiNode" presStyleLbl="node1" presStyleIdx="0" presStyleCnt="3"/>
      <dgm:spPr/>
    </dgm:pt>
    <dgm:pt modelId="{C6AFB8D8-84F5-4139-922A-D0FD32D49E10}" type="pres">
      <dgm:prSet presAssocID="{29D93ABD-FC82-4480-9A27-4DD8AA2E82A8}"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761C01EE-1823-4A1F-A30A-4526FFA014E1}" type="pres">
      <dgm:prSet presAssocID="{32E0EAFC-4DF8-4AE8-8FB8-DC55EB7CE255}" presName="sibTrans" presStyleLbl="sibTrans2D1" presStyleIdx="0" presStyleCnt="0"/>
      <dgm:spPr/>
      <dgm:t>
        <a:bodyPr/>
        <a:lstStyle/>
        <a:p>
          <a:endParaRPr lang="en-US"/>
        </a:p>
      </dgm:t>
    </dgm:pt>
    <dgm:pt modelId="{51AAA238-E9B5-44A2-B8E1-AA1FEEBECC16}" type="pres">
      <dgm:prSet presAssocID="{DD963CD7-98C0-4704-B773-5AF72912B444}" presName="compNode" presStyleCnt="0"/>
      <dgm:spPr/>
    </dgm:pt>
    <dgm:pt modelId="{5132ED7A-0996-4348-B45B-C5EC4B2C1DBC}" type="pres">
      <dgm:prSet presAssocID="{DD963CD7-98C0-4704-B773-5AF72912B444}" presName="bkgdShape" presStyleLbl="node1" presStyleIdx="1" presStyleCnt="3"/>
      <dgm:spPr/>
      <dgm:t>
        <a:bodyPr/>
        <a:lstStyle/>
        <a:p>
          <a:endParaRPr lang="en-US"/>
        </a:p>
      </dgm:t>
    </dgm:pt>
    <dgm:pt modelId="{C1458B57-5F43-4DBA-A22B-79D68B488DA6}" type="pres">
      <dgm:prSet presAssocID="{DD963CD7-98C0-4704-B773-5AF72912B444}" presName="nodeTx" presStyleLbl="node1" presStyleIdx="1" presStyleCnt="3">
        <dgm:presLayoutVars>
          <dgm:bulletEnabled val="1"/>
        </dgm:presLayoutVars>
      </dgm:prSet>
      <dgm:spPr/>
      <dgm:t>
        <a:bodyPr/>
        <a:lstStyle/>
        <a:p>
          <a:endParaRPr lang="en-US"/>
        </a:p>
      </dgm:t>
    </dgm:pt>
    <dgm:pt modelId="{719D8E2E-12C0-4B17-A0C8-0027AF22D200}" type="pres">
      <dgm:prSet presAssocID="{DD963CD7-98C0-4704-B773-5AF72912B444}" presName="invisiNode" presStyleLbl="node1" presStyleIdx="1" presStyleCnt="3"/>
      <dgm:spPr/>
    </dgm:pt>
    <dgm:pt modelId="{F5F6F5AE-FB9E-41C5-A380-48C85AD6AF8B}" type="pres">
      <dgm:prSet presAssocID="{DD963CD7-98C0-4704-B773-5AF72912B44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3B4D182D-8769-4321-A26E-DD6A2DECA348}" type="pres">
      <dgm:prSet presAssocID="{71985EBF-D328-420F-A39D-5121EC72E6FC}" presName="sibTrans" presStyleLbl="sibTrans2D1" presStyleIdx="0" presStyleCnt="0"/>
      <dgm:spPr/>
      <dgm:t>
        <a:bodyPr/>
        <a:lstStyle/>
        <a:p>
          <a:endParaRPr lang="en-US"/>
        </a:p>
      </dgm:t>
    </dgm:pt>
    <dgm:pt modelId="{C4E2EB9E-E488-4066-94D6-5605942DC8EB}" type="pres">
      <dgm:prSet presAssocID="{6905C762-89C7-4A44-B9DC-75713A1EA0DA}" presName="compNode" presStyleCnt="0"/>
      <dgm:spPr/>
    </dgm:pt>
    <dgm:pt modelId="{71F54D26-1679-407B-9BB2-B1801405CEBF}" type="pres">
      <dgm:prSet presAssocID="{6905C762-89C7-4A44-B9DC-75713A1EA0DA}" presName="bkgdShape" presStyleLbl="node1" presStyleIdx="2" presStyleCnt="3"/>
      <dgm:spPr/>
      <dgm:t>
        <a:bodyPr/>
        <a:lstStyle/>
        <a:p>
          <a:endParaRPr lang="en-US"/>
        </a:p>
      </dgm:t>
    </dgm:pt>
    <dgm:pt modelId="{A9D395E7-EB08-43AA-BA37-B7EA61445738}" type="pres">
      <dgm:prSet presAssocID="{6905C762-89C7-4A44-B9DC-75713A1EA0DA}" presName="nodeTx" presStyleLbl="node1" presStyleIdx="2" presStyleCnt="3">
        <dgm:presLayoutVars>
          <dgm:bulletEnabled val="1"/>
        </dgm:presLayoutVars>
      </dgm:prSet>
      <dgm:spPr/>
      <dgm:t>
        <a:bodyPr/>
        <a:lstStyle/>
        <a:p>
          <a:endParaRPr lang="en-US"/>
        </a:p>
      </dgm:t>
    </dgm:pt>
    <dgm:pt modelId="{6E4FD5D4-F4E2-4014-9A2F-0840292A6D3E}" type="pres">
      <dgm:prSet presAssocID="{6905C762-89C7-4A44-B9DC-75713A1EA0DA}" presName="invisiNode" presStyleLbl="node1" presStyleIdx="2" presStyleCnt="3"/>
      <dgm:spPr/>
    </dgm:pt>
    <dgm:pt modelId="{A3C0D45A-A8DF-47FA-9AD4-3F6DE2CD5C9A}" type="pres">
      <dgm:prSet presAssocID="{6905C762-89C7-4A44-B9DC-75713A1EA0DA}"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t>
        <a:bodyPr/>
        <a:lstStyle/>
        <a:p>
          <a:endParaRPr lang="en-US"/>
        </a:p>
      </dgm:t>
    </dgm:pt>
  </dgm:ptLst>
  <dgm:cxnLst>
    <dgm:cxn modelId="{CAAF6BB8-DD7C-4791-B7CF-24C1BA9DDC45}" type="presOf" srcId="{DD963CD7-98C0-4704-B773-5AF72912B444}" destId="{C1458B57-5F43-4DBA-A22B-79D68B488DA6}" srcOrd="1" destOrd="0" presId="urn:microsoft.com/office/officeart/2005/8/layout/hList7"/>
    <dgm:cxn modelId="{9B5D04E7-C967-465C-92E0-622F2667AE15}" type="presOf" srcId="{32E0EAFC-4DF8-4AE8-8FB8-DC55EB7CE255}" destId="{761C01EE-1823-4A1F-A30A-4526FFA014E1}" srcOrd="0" destOrd="0" presId="urn:microsoft.com/office/officeart/2005/8/layout/hList7"/>
    <dgm:cxn modelId="{FD83B916-FFA5-41F8-80F5-77822CE73BC7}" srcId="{AE9DBC6F-3962-4133-9685-D4CE5E702BED}" destId="{6905C762-89C7-4A44-B9DC-75713A1EA0DA}" srcOrd="2" destOrd="0" parTransId="{65019661-2BE6-4683-ABC2-F523860B62DE}" sibTransId="{56E07CF4-FE96-486C-BFA9-7A222377D992}"/>
    <dgm:cxn modelId="{54F12457-74F9-46BE-A4BA-3664D028B656}" srcId="{AE9DBC6F-3962-4133-9685-D4CE5E702BED}" destId="{DD963CD7-98C0-4704-B773-5AF72912B444}" srcOrd="1" destOrd="0" parTransId="{963D427C-2754-41A6-883B-1C6E54D055AC}" sibTransId="{71985EBF-D328-420F-A39D-5121EC72E6FC}"/>
    <dgm:cxn modelId="{225B142F-0487-44B9-824C-D3DAF242E8EE}" type="presOf" srcId="{6905C762-89C7-4A44-B9DC-75713A1EA0DA}" destId="{71F54D26-1679-407B-9BB2-B1801405CEBF}" srcOrd="0" destOrd="0" presId="urn:microsoft.com/office/officeart/2005/8/layout/hList7"/>
    <dgm:cxn modelId="{920F0715-19BC-4591-8EE9-F1A0046B2639}" srcId="{AE9DBC6F-3962-4133-9685-D4CE5E702BED}" destId="{29D93ABD-FC82-4480-9A27-4DD8AA2E82A8}" srcOrd="0" destOrd="0" parTransId="{6D3E1427-1762-4C49-BD97-629AD3F6EB36}" sibTransId="{32E0EAFC-4DF8-4AE8-8FB8-DC55EB7CE255}"/>
    <dgm:cxn modelId="{321398AE-22B6-4BE8-9685-DC7E8F3F8E5F}" type="presOf" srcId="{29D93ABD-FC82-4480-9A27-4DD8AA2E82A8}" destId="{EF31F809-4797-49DE-AC46-465A09CD23B6}" srcOrd="0" destOrd="0" presId="urn:microsoft.com/office/officeart/2005/8/layout/hList7"/>
    <dgm:cxn modelId="{3C4391E3-08C4-4B2C-8E70-2B0FA434FB90}" type="presOf" srcId="{DD963CD7-98C0-4704-B773-5AF72912B444}" destId="{5132ED7A-0996-4348-B45B-C5EC4B2C1DBC}" srcOrd="0" destOrd="0" presId="urn:microsoft.com/office/officeart/2005/8/layout/hList7"/>
    <dgm:cxn modelId="{869A932F-5F45-4D2F-8B9E-FE1A98ED75E9}" type="presOf" srcId="{6905C762-89C7-4A44-B9DC-75713A1EA0DA}" destId="{A9D395E7-EB08-43AA-BA37-B7EA61445738}" srcOrd="1" destOrd="0" presId="urn:microsoft.com/office/officeart/2005/8/layout/hList7"/>
    <dgm:cxn modelId="{16931B64-57AE-49F9-8020-64BD63D25B16}" type="presOf" srcId="{AE9DBC6F-3962-4133-9685-D4CE5E702BED}" destId="{9CC8D495-3FE4-4682-8A84-DDF39A2643AB}" srcOrd="0" destOrd="0" presId="urn:microsoft.com/office/officeart/2005/8/layout/hList7"/>
    <dgm:cxn modelId="{B8E3D8A8-794D-49C6-A174-D18A7898B162}" type="presOf" srcId="{71985EBF-D328-420F-A39D-5121EC72E6FC}" destId="{3B4D182D-8769-4321-A26E-DD6A2DECA348}" srcOrd="0" destOrd="0" presId="urn:microsoft.com/office/officeart/2005/8/layout/hList7"/>
    <dgm:cxn modelId="{F2646331-F0ED-44E5-8E3E-C0F8D8C41877}" type="presOf" srcId="{29D93ABD-FC82-4480-9A27-4DD8AA2E82A8}" destId="{5EFCA2F6-5DC6-4FA2-A0D8-E982D2CDADC3}" srcOrd="1" destOrd="0" presId="urn:microsoft.com/office/officeart/2005/8/layout/hList7"/>
    <dgm:cxn modelId="{BDF887F6-9CCB-45C1-BA0F-BB4760C7230B}" type="presParOf" srcId="{9CC8D495-3FE4-4682-8A84-DDF39A2643AB}" destId="{27DB9384-A23F-496B-AED7-19D91B10E584}" srcOrd="0" destOrd="0" presId="urn:microsoft.com/office/officeart/2005/8/layout/hList7"/>
    <dgm:cxn modelId="{2B90DF9C-845D-48E0-BEC8-1443AA45B15D}" type="presParOf" srcId="{9CC8D495-3FE4-4682-8A84-DDF39A2643AB}" destId="{D31BF287-6AEE-439F-B7D8-08D7B13BEA85}" srcOrd="1" destOrd="0" presId="urn:microsoft.com/office/officeart/2005/8/layout/hList7"/>
    <dgm:cxn modelId="{26E96A9B-C45F-41AC-9F9B-3E95816C66ED}" type="presParOf" srcId="{D31BF287-6AEE-439F-B7D8-08D7B13BEA85}" destId="{915AB9C8-1705-4053-AB7A-EA7DE0BA6457}" srcOrd="0" destOrd="0" presId="urn:microsoft.com/office/officeart/2005/8/layout/hList7"/>
    <dgm:cxn modelId="{A1DA6DC5-0836-4174-9CC9-75FCB8B7FC58}" type="presParOf" srcId="{915AB9C8-1705-4053-AB7A-EA7DE0BA6457}" destId="{EF31F809-4797-49DE-AC46-465A09CD23B6}" srcOrd="0" destOrd="0" presId="urn:microsoft.com/office/officeart/2005/8/layout/hList7"/>
    <dgm:cxn modelId="{D55F7B74-379F-4EBB-A5FC-5C80BC89ED4C}" type="presParOf" srcId="{915AB9C8-1705-4053-AB7A-EA7DE0BA6457}" destId="{5EFCA2F6-5DC6-4FA2-A0D8-E982D2CDADC3}" srcOrd="1" destOrd="0" presId="urn:microsoft.com/office/officeart/2005/8/layout/hList7"/>
    <dgm:cxn modelId="{31584949-236C-4195-84C2-0C3D77B25E38}" type="presParOf" srcId="{915AB9C8-1705-4053-AB7A-EA7DE0BA6457}" destId="{E337D99C-3730-4FC4-A826-0E8B3C135B48}" srcOrd="2" destOrd="0" presId="urn:microsoft.com/office/officeart/2005/8/layout/hList7"/>
    <dgm:cxn modelId="{95B5CFB6-B987-4678-9EBB-3E29EB6E680D}" type="presParOf" srcId="{915AB9C8-1705-4053-AB7A-EA7DE0BA6457}" destId="{C6AFB8D8-84F5-4139-922A-D0FD32D49E10}" srcOrd="3" destOrd="0" presId="urn:microsoft.com/office/officeart/2005/8/layout/hList7"/>
    <dgm:cxn modelId="{DF3E14EC-9196-462E-8803-AC4C98BB2977}" type="presParOf" srcId="{D31BF287-6AEE-439F-B7D8-08D7B13BEA85}" destId="{761C01EE-1823-4A1F-A30A-4526FFA014E1}" srcOrd="1" destOrd="0" presId="urn:microsoft.com/office/officeart/2005/8/layout/hList7"/>
    <dgm:cxn modelId="{574DFDB4-AA05-4CCD-BC89-597EDC2F8D5A}" type="presParOf" srcId="{D31BF287-6AEE-439F-B7D8-08D7B13BEA85}" destId="{51AAA238-E9B5-44A2-B8E1-AA1FEEBECC16}" srcOrd="2" destOrd="0" presId="urn:microsoft.com/office/officeart/2005/8/layout/hList7"/>
    <dgm:cxn modelId="{FDD21515-3542-40CC-9FBE-7E91DB96053F}" type="presParOf" srcId="{51AAA238-E9B5-44A2-B8E1-AA1FEEBECC16}" destId="{5132ED7A-0996-4348-B45B-C5EC4B2C1DBC}" srcOrd="0" destOrd="0" presId="urn:microsoft.com/office/officeart/2005/8/layout/hList7"/>
    <dgm:cxn modelId="{4FE11D7F-C546-4C3C-B57F-BC66FD67B80F}" type="presParOf" srcId="{51AAA238-E9B5-44A2-B8E1-AA1FEEBECC16}" destId="{C1458B57-5F43-4DBA-A22B-79D68B488DA6}" srcOrd="1" destOrd="0" presId="urn:microsoft.com/office/officeart/2005/8/layout/hList7"/>
    <dgm:cxn modelId="{40DBEF3B-C90C-4BC1-8B37-B0C20C942DCB}" type="presParOf" srcId="{51AAA238-E9B5-44A2-B8E1-AA1FEEBECC16}" destId="{719D8E2E-12C0-4B17-A0C8-0027AF22D200}" srcOrd="2" destOrd="0" presId="urn:microsoft.com/office/officeart/2005/8/layout/hList7"/>
    <dgm:cxn modelId="{AD046C7F-D9F3-4742-976D-07C40715A4BC}" type="presParOf" srcId="{51AAA238-E9B5-44A2-B8E1-AA1FEEBECC16}" destId="{F5F6F5AE-FB9E-41C5-A380-48C85AD6AF8B}" srcOrd="3" destOrd="0" presId="urn:microsoft.com/office/officeart/2005/8/layout/hList7"/>
    <dgm:cxn modelId="{DC630DFD-92ED-4F44-B732-6C6F605B7ECC}" type="presParOf" srcId="{D31BF287-6AEE-439F-B7D8-08D7B13BEA85}" destId="{3B4D182D-8769-4321-A26E-DD6A2DECA348}" srcOrd="3" destOrd="0" presId="urn:microsoft.com/office/officeart/2005/8/layout/hList7"/>
    <dgm:cxn modelId="{0C281592-2135-4FF6-A68F-8F732D70B1C4}" type="presParOf" srcId="{D31BF287-6AEE-439F-B7D8-08D7B13BEA85}" destId="{C4E2EB9E-E488-4066-94D6-5605942DC8EB}" srcOrd="4" destOrd="0" presId="urn:microsoft.com/office/officeart/2005/8/layout/hList7"/>
    <dgm:cxn modelId="{D480807C-6EAA-44E6-8899-14A235A55CE0}" type="presParOf" srcId="{C4E2EB9E-E488-4066-94D6-5605942DC8EB}" destId="{71F54D26-1679-407B-9BB2-B1801405CEBF}" srcOrd="0" destOrd="0" presId="urn:microsoft.com/office/officeart/2005/8/layout/hList7"/>
    <dgm:cxn modelId="{F24EBFF5-7209-4C7B-9DD6-7669586DE685}" type="presParOf" srcId="{C4E2EB9E-E488-4066-94D6-5605942DC8EB}" destId="{A9D395E7-EB08-43AA-BA37-B7EA61445738}" srcOrd="1" destOrd="0" presId="urn:microsoft.com/office/officeart/2005/8/layout/hList7"/>
    <dgm:cxn modelId="{7A880FA1-28D3-4360-90D5-0025A0828E65}" type="presParOf" srcId="{C4E2EB9E-E488-4066-94D6-5605942DC8EB}" destId="{6E4FD5D4-F4E2-4014-9A2F-0840292A6D3E}" srcOrd="2" destOrd="0" presId="urn:microsoft.com/office/officeart/2005/8/layout/hList7"/>
    <dgm:cxn modelId="{CC23C64E-C890-443C-991E-5917C70D2EA2}" type="presParOf" srcId="{C4E2EB9E-E488-4066-94D6-5605942DC8EB}" destId="{A3C0D45A-A8DF-47FA-9AD4-3F6DE2CD5C9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D77F99-8185-4C9B-BC64-D709E75FFF43}"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en-US"/>
        </a:p>
      </dgm:t>
    </dgm:pt>
    <dgm:pt modelId="{E25B8593-FEB2-44CD-95F7-92105CC2B45C}">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smtClean="0"/>
            <a:t> </a:t>
          </a:r>
          <a:r>
            <a:rPr lang="zh-CN" altLang="en-US" dirty="0" smtClean="0"/>
            <a:t>班迪球与其他项目相比，仅集中在少数国家</a:t>
          </a:r>
          <a:endParaRPr lang="en-US" dirty="0"/>
        </a:p>
      </dgm:t>
    </dgm:pt>
    <dgm:pt modelId="{3036A2D7-7CB4-4D3A-99EA-FC8974AF8530}" type="parTrans" cxnId="{FF193697-4E88-4DD0-A801-01FD851527B9}">
      <dgm:prSet/>
      <dgm:spPr/>
      <dgm:t>
        <a:bodyPr/>
        <a:lstStyle/>
        <a:p>
          <a:endParaRPr lang="en-US"/>
        </a:p>
      </dgm:t>
    </dgm:pt>
    <dgm:pt modelId="{21C5CB35-7DDB-4A79-BAE0-CE8390BE36B7}" type="sibTrans" cxnId="{FF193697-4E88-4DD0-A801-01FD851527B9}">
      <dgm:prSet/>
      <dgm:spPr/>
      <dgm:t>
        <a:bodyPr/>
        <a:lstStyle/>
        <a:p>
          <a:endParaRPr lang="en-US"/>
        </a:p>
      </dgm:t>
    </dgm:pt>
    <dgm:pt modelId="{02967233-7E55-45EC-B59D-41475D3A4B89}">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zh-CN" altLang="en-US" dirty="0" smtClean="0"/>
            <a:t>缺乏相关的运动员</a:t>
          </a:r>
          <a:endParaRPr lang="en-US" dirty="0"/>
        </a:p>
      </dgm:t>
    </dgm:pt>
    <dgm:pt modelId="{3EBFD79C-F8C1-4811-ADC1-63B02C483B1C}" type="parTrans" cxnId="{E5B8BF8D-8604-4958-9637-A5DDF931A106}">
      <dgm:prSet/>
      <dgm:spPr/>
      <dgm:t>
        <a:bodyPr/>
        <a:lstStyle/>
        <a:p>
          <a:endParaRPr lang="en-US"/>
        </a:p>
      </dgm:t>
    </dgm:pt>
    <dgm:pt modelId="{52D14D71-7E25-429F-82A0-B6B2A00A8B14}" type="sibTrans" cxnId="{E5B8BF8D-8604-4958-9637-A5DDF931A106}">
      <dgm:prSet/>
      <dgm:spPr/>
      <dgm:t>
        <a:bodyPr/>
        <a:lstStyle/>
        <a:p>
          <a:endParaRPr lang="en-US"/>
        </a:p>
      </dgm:t>
    </dgm:pt>
    <dgm:pt modelId="{4FD60689-811D-4F06-9C6C-6504BC7A9406}">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zh-CN" altLang="en-US" dirty="0" smtClean="0"/>
            <a:t>缺乏观众与关注度</a:t>
          </a:r>
          <a:endParaRPr lang="en-US" dirty="0"/>
        </a:p>
      </dgm:t>
    </dgm:pt>
    <dgm:pt modelId="{8D6603CA-780B-4702-8ED3-10526560651E}" type="parTrans" cxnId="{A7BF29F2-085B-409E-B9D2-9F2ACB63C308}">
      <dgm:prSet/>
      <dgm:spPr/>
      <dgm:t>
        <a:bodyPr/>
        <a:lstStyle/>
        <a:p>
          <a:endParaRPr lang="en-US"/>
        </a:p>
      </dgm:t>
    </dgm:pt>
    <dgm:pt modelId="{A290334D-293B-44C3-8509-1D79045C8CE0}" type="sibTrans" cxnId="{A7BF29F2-085B-409E-B9D2-9F2ACB63C308}">
      <dgm:prSet/>
      <dgm:spPr/>
      <dgm:t>
        <a:bodyPr/>
        <a:lstStyle/>
        <a:p>
          <a:endParaRPr lang="en-US"/>
        </a:p>
      </dgm:t>
    </dgm:pt>
    <dgm:pt modelId="{D0155455-534F-4D6A-999C-9ECB049C8D69}">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rtl="0"/>
          <a:r>
            <a:rPr lang="zh-CN" altLang="en-US" dirty="0" smtClean="0"/>
            <a:t>缺乏传统</a:t>
          </a:r>
          <a:endParaRPr lang="en-US" dirty="0"/>
        </a:p>
      </dgm:t>
    </dgm:pt>
    <dgm:pt modelId="{E7E9A3EB-D19F-4E5C-A1B9-D16F7E2CDC8B}" type="parTrans" cxnId="{AC89656C-6D89-40D9-AACE-EADE2CBA6579}">
      <dgm:prSet/>
      <dgm:spPr/>
      <dgm:t>
        <a:bodyPr/>
        <a:lstStyle/>
        <a:p>
          <a:endParaRPr lang="en-US"/>
        </a:p>
      </dgm:t>
    </dgm:pt>
    <dgm:pt modelId="{C5860094-2532-41EB-9296-81B6D9B5D3A6}" type="sibTrans" cxnId="{AC89656C-6D89-40D9-AACE-EADE2CBA6579}">
      <dgm:prSet/>
      <dgm:spPr/>
      <dgm:t>
        <a:bodyPr/>
        <a:lstStyle/>
        <a:p>
          <a:endParaRPr lang="en-US"/>
        </a:p>
      </dgm:t>
    </dgm:pt>
    <dgm:pt modelId="{9D6DC270-E65C-4DC3-BE44-D2BDB89446B0}" type="pres">
      <dgm:prSet presAssocID="{D6D77F99-8185-4C9B-BC64-D709E75FFF43}" presName="linearFlow" presStyleCnt="0">
        <dgm:presLayoutVars>
          <dgm:dir/>
          <dgm:resizeHandles val="exact"/>
        </dgm:presLayoutVars>
      </dgm:prSet>
      <dgm:spPr/>
      <dgm:t>
        <a:bodyPr/>
        <a:lstStyle/>
        <a:p>
          <a:endParaRPr lang="en-US"/>
        </a:p>
      </dgm:t>
    </dgm:pt>
    <dgm:pt modelId="{AA512CDC-7B81-4848-A392-A572831B516B}" type="pres">
      <dgm:prSet presAssocID="{E25B8593-FEB2-44CD-95F7-92105CC2B45C}" presName="composite" presStyleCnt="0"/>
      <dgm:spPr/>
    </dgm:pt>
    <dgm:pt modelId="{F02907C8-7AEA-4EA5-A5A8-D3C3E653CA02}" type="pres">
      <dgm:prSet presAssocID="{E25B8593-FEB2-44CD-95F7-92105CC2B45C}" presName="imgShp" presStyleLbl="fgImgPlace1" presStyleIdx="0" presStyleCnt="4" custLinFactNeighborX="-6339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BF272440-B2BB-4FF3-9E5C-C5470413AC5F}" type="pres">
      <dgm:prSet presAssocID="{E25B8593-FEB2-44CD-95F7-92105CC2B45C}" presName="txShp" presStyleLbl="node1" presStyleIdx="0" presStyleCnt="4" custScaleX="117913" custLinFactNeighborX="11228">
        <dgm:presLayoutVars>
          <dgm:bulletEnabled val="1"/>
        </dgm:presLayoutVars>
      </dgm:prSet>
      <dgm:spPr/>
      <dgm:t>
        <a:bodyPr/>
        <a:lstStyle/>
        <a:p>
          <a:endParaRPr lang="en-US"/>
        </a:p>
      </dgm:t>
    </dgm:pt>
    <dgm:pt modelId="{E8A068EB-4719-457F-84C9-F0023D9AA347}" type="pres">
      <dgm:prSet presAssocID="{21C5CB35-7DDB-4A79-BAE0-CE8390BE36B7}" presName="spacing" presStyleCnt="0"/>
      <dgm:spPr/>
    </dgm:pt>
    <dgm:pt modelId="{F7B1111E-345B-4CCD-9D10-3AB119541613}" type="pres">
      <dgm:prSet presAssocID="{02967233-7E55-45EC-B59D-41475D3A4B89}" presName="composite" presStyleCnt="0"/>
      <dgm:spPr/>
    </dgm:pt>
    <dgm:pt modelId="{5ECAC097-70A3-4642-B85E-A4FF119F09F2}" type="pres">
      <dgm:prSet presAssocID="{02967233-7E55-45EC-B59D-41475D3A4B89}" presName="imgShp" presStyleLbl="fgImgPlace1" presStyleIdx="1" presStyleCnt="4" custLinFactNeighborX="-6786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E54DC872-43A2-44B2-AFBF-70790BD63415}" type="pres">
      <dgm:prSet presAssocID="{02967233-7E55-45EC-B59D-41475D3A4B89}" presName="txShp" presStyleLbl="node1" presStyleIdx="1" presStyleCnt="4" custScaleX="117913" custLinFactNeighborX="11228">
        <dgm:presLayoutVars>
          <dgm:bulletEnabled val="1"/>
        </dgm:presLayoutVars>
      </dgm:prSet>
      <dgm:spPr/>
      <dgm:t>
        <a:bodyPr/>
        <a:lstStyle/>
        <a:p>
          <a:endParaRPr lang="en-US"/>
        </a:p>
      </dgm:t>
    </dgm:pt>
    <dgm:pt modelId="{3EB1DD9E-FA8D-4550-83FC-08787A483D2B}" type="pres">
      <dgm:prSet presAssocID="{52D14D71-7E25-429F-82A0-B6B2A00A8B14}" presName="spacing" presStyleCnt="0"/>
      <dgm:spPr/>
    </dgm:pt>
    <dgm:pt modelId="{94F46253-B0A2-4EE9-9A05-3E502D5926C2}" type="pres">
      <dgm:prSet presAssocID="{4FD60689-811D-4F06-9C6C-6504BC7A9406}" presName="composite" presStyleCnt="0"/>
      <dgm:spPr/>
    </dgm:pt>
    <dgm:pt modelId="{40DA94ED-21F4-4764-A5DA-5FF09A4EBDF9}" type="pres">
      <dgm:prSet presAssocID="{4FD60689-811D-4F06-9C6C-6504BC7A9406}" presName="imgShp" presStyleLbl="fgImgPlace1" presStyleIdx="2" presStyleCnt="4" custLinFactNeighborX="-6786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BFBA5F61-FA56-4EB0-B030-275B910E98FB}" type="pres">
      <dgm:prSet presAssocID="{4FD60689-811D-4F06-9C6C-6504BC7A9406}" presName="txShp" presStyleLbl="node1" presStyleIdx="2" presStyleCnt="4" custScaleX="117913" custLinFactNeighborX="11228">
        <dgm:presLayoutVars>
          <dgm:bulletEnabled val="1"/>
        </dgm:presLayoutVars>
      </dgm:prSet>
      <dgm:spPr/>
      <dgm:t>
        <a:bodyPr/>
        <a:lstStyle/>
        <a:p>
          <a:endParaRPr lang="en-US"/>
        </a:p>
      </dgm:t>
    </dgm:pt>
    <dgm:pt modelId="{53C1CBC4-EFF4-4CF7-8EAD-FB1991BFD1A4}" type="pres">
      <dgm:prSet presAssocID="{A290334D-293B-44C3-8509-1D79045C8CE0}" presName="spacing" presStyleCnt="0"/>
      <dgm:spPr/>
    </dgm:pt>
    <dgm:pt modelId="{F787A6B7-4E42-4433-8C8C-B89A380B55D7}" type="pres">
      <dgm:prSet presAssocID="{D0155455-534F-4D6A-999C-9ECB049C8D69}" presName="composite" presStyleCnt="0"/>
      <dgm:spPr/>
    </dgm:pt>
    <dgm:pt modelId="{4D7D3BDE-9608-4FD2-AFB8-64BC61676C47}" type="pres">
      <dgm:prSet presAssocID="{D0155455-534F-4D6A-999C-9ECB049C8D69}" presName="imgShp" presStyleLbl="fgImgPlace1" presStyleIdx="3" presStyleCnt="4" custLinFactNeighborX="-6786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D11D33B5-EDAE-475D-A9F3-10363E33D955}" type="pres">
      <dgm:prSet presAssocID="{D0155455-534F-4D6A-999C-9ECB049C8D69}" presName="txShp" presStyleLbl="node1" presStyleIdx="3" presStyleCnt="4" custScaleX="117913" custLinFactNeighborX="11228">
        <dgm:presLayoutVars>
          <dgm:bulletEnabled val="1"/>
        </dgm:presLayoutVars>
      </dgm:prSet>
      <dgm:spPr/>
      <dgm:t>
        <a:bodyPr/>
        <a:lstStyle/>
        <a:p>
          <a:endParaRPr lang="en-US"/>
        </a:p>
      </dgm:t>
    </dgm:pt>
  </dgm:ptLst>
  <dgm:cxnLst>
    <dgm:cxn modelId="{DA2ED6ED-6EBD-47CA-8019-1DB045E74BEF}" type="presOf" srcId="{E25B8593-FEB2-44CD-95F7-92105CC2B45C}" destId="{BF272440-B2BB-4FF3-9E5C-C5470413AC5F}" srcOrd="0" destOrd="0" presId="urn:microsoft.com/office/officeart/2005/8/layout/vList3"/>
    <dgm:cxn modelId="{5E0AC52C-34FC-40AF-BB7B-3EB3D973465F}" type="presOf" srcId="{D0155455-534F-4D6A-999C-9ECB049C8D69}" destId="{D11D33B5-EDAE-475D-A9F3-10363E33D955}" srcOrd="0" destOrd="0" presId="urn:microsoft.com/office/officeart/2005/8/layout/vList3"/>
    <dgm:cxn modelId="{A7BF29F2-085B-409E-B9D2-9F2ACB63C308}" srcId="{D6D77F99-8185-4C9B-BC64-D709E75FFF43}" destId="{4FD60689-811D-4F06-9C6C-6504BC7A9406}" srcOrd="2" destOrd="0" parTransId="{8D6603CA-780B-4702-8ED3-10526560651E}" sibTransId="{A290334D-293B-44C3-8509-1D79045C8CE0}"/>
    <dgm:cxn modelId="{24957117-09C0-4EFF-AAC6-18153D8CE652}" type="presOf" srcId="{4FD60689-811D-4F06-9C6C-6504BC7A9406}" destId="{BFBA5F61-FA56-4EB0-B030-275B910E98FB}" srcOrd="0" destOrd="0" presId="urn:microsoft.com/office/officeart/2005/8/layout/vList3"/>
    <dgm:cxn modelId="{2347CB7C-8333-4B2F-BF80-614E53766F4E}" type="presOf" srcId="{D6D77F99-8185-4C9B-BC64-D709E75FFF43}" destId="{9D6DC270-E65C-4DC3-BE44-D2BDB89446B0}" srcOrd="0" destOrd="0" presId="urn:microsoft.com/office/officeart/2005/8/layout/vList3"/>
    <dgm:cxn modelId="{AC89656C-6D89-40D9-AACE-EADE2CBA6579}" srcId="{D6D77F99-8185-4C9B-BC64-D709E75FFF43}" destId="{D0155455-534F-4D6A-999C-9ECB049C8D69}" srcOrd="3" destOrd="0" parTransId="{E7E9A3EB-D19F-4E5C-A1B9-D16F7E2CDC8B}" sibTransId="{C5860094-2532-41EB-9296-81B6D9B5D3A6}"/>
    <dgm:cxn modelId="{FEAA1A41-1D57-4098-8EFB-2BC63CD580B6}" type="presOf" srcId="{02967233-7E55-45EC-B59D-41475D3A4B89}" destId="{E54DC872-43A2-44B2-AFBF-70790BD63415}" srcOrd="0" destOrd="0" presId="urn:microsoft.com/office/officeart/2005/8/layout/vList3"/>
    <dgm:cxn modelId="{FF193697-4E88-4DD0-A801-01FD851527B9}" srcId="{D6D77F99-8185-4C9B-BC64-D709E75FFF43}" destId="{E25B8593-FEB2-44CD-95F7-92105CC2B45C}" srcOrd="0" destOrd="0" parTransId="{3036A2D7-7CB4-4D3A-99EA-FC8974AF8530}" sibTransId="{21C5CB35-7DDB-4A79-BAE0-CE8390BE36B7}"/>
    <dgm:cxn modelId="{E5B8BF8D-8604-4958-9637-A5DDF931A106}" srcId="{D6D77F99-8185-4C9B-BC64-D709E75FFF43}" destId="{02967233-7E55-45EC-B59D-41475D3A4B89}" srcOrd="1" destOrd="0" parTransId="{3EBFD79C-F8C1-4811-ADC1-63B02C483B1C}" sibTransId="{52D14D71-7E25-429F-82A0-B6B2A00A8B14}"/>
    <dgm:cxn modelId="{2AA12A3F-77B4-4126-A9D1-676C0CFA322B}" type="presParOf" srcId="{9D6DC270-E65C-4DC3-BE44-D2BDB89446B0}" destId="{AA512CDC-7B81-4848-A392-A572831B516B}" srcOrd="0" destOrd="0" presId="urn:microsoft.com/office/officeart/2005/8/layout/vList3"/>
    <dgm:cxn modelId="{F22E6847-F576-4ABB-A052-CEB03B8E9F47}" type="presParOf" srcId="{AA512CDC-7B81-4848-A392-A572831B516B}" destId="{F02907C8-7AEA-4EA5-A5A8-D3C3E653CA02}" srcOrd="0" destOrd="0" presId="urn:microsoft.com/office/officeart/2005/8/layout/vList3"/>
    <dgm:cxn modelId="{9AEBBFD5-B43D-4DFF-8794-F19829E36E11}" type="presParOf" srcId="{AA512CDC-7B81-4848-A392-A572831B516B}" destId="{BF272440-B2BB-4FF3-9E5C-C5470413AC5F}" srcOrd="1" destOrd="0" presId="urn:microsoft.com/office/officeart/2005/8/layout/vList3"/>
    <dgm:cxn modelId="{E7D393A6-3588-4FD5-B36A-7C59FFB7443F}" type="presParOf" srcId="{9D6DC270-E65C-4DC3-BE44-D2BDB89446B0}" destId="{E8A068EB-4719-457F-84C9-F0023D9AA347}" srcOrd="1" destOrd="0" presId="urn:microsoft.com/office/officeart/2005/8/layout/vList3"/>
    <dgm:cxn modelId="{C3257EB9-3016-473D-8C88-D484541E4AB7}" type="presParOf" srcId="{9D6DC270-E65C-4DC3-BE44-D2BDB89446B0}" destId="{F7B1111E-345B-4CCD-9D10-3AB119541613}" srcOrd="2" destOrd="0" presId="urn:microsoft.com/office/officeart/2005/8/layout/vList3"/>
    <dgm:cxn modelId="{43D4E183-CCAA-4D0D-8C1E-B41A18FFCBA2}" type="presParOf" srcId="{F7B1111E-345B-4CCD-9D10-3AB119541613}" destId="{5ECAC097-70A3-4642-B85E-A4FF119F09F2}" srcOrd="0" destOrd="0" presId="urn:microsoft.com/office/officeart/2005/8/layout/vList3"/>
    <dgm:cxn modelId="{BF8E0483-F115-445D-9BB7-600090119AEA}" type="presParOf" srcId="{F7B1111E-345B-4CCD-9D10-3AB119541613}" destId="{E54DC872-43A2-44B2-AFBF-70790BD63415}" srcOrd="1" destOrd="0" presId="urn:microsoft.com/office/officeart/2005/8/layout/vList3"/>
    <dgm:cxn modelId="{E7AC62A5-BA35-4EA3-883B-1F6248B5A576}" type="presParOf" srcId="{9D6DC270-E65C-4DC3-BE44-D2BDB89446B0}" destId="{3EB1DD9E-FA8D-4550-83FC-08787A483D2B}" srcOrd="3" destOrd="0" presId="urn:microsoft.com/office/officeart/2005/8/layout/vList3"/>
    <dgm:cxn modelId="{C09669B8-558E-4FA2-9322-280812B83AB5}" type="presParOf" srcId="{9D6DC270-E65C-4DC3-BE44-D2BDB89446B0}" destId="{94F46253-B0A2-4EE9-9A05-3E502D5926C2}" srcOrd="4" destOrd="0" presId="urn:microsoft.com/office/officeart/2005/8/layout/vList3"/>
    <dgm:cxn modelId="{F0BF9469-49DE-412E-B72D-F759CBAE5C54}" type="presParOf" srcId="{94F46253-B0A2-4EE9-9A05-3E502D5926C2}" destId="{40DA94ED-21F4-4764-A5DA-5FF09A4EBDF9}" srcOrd="0" destOrd="0" presId="urn:microsoft.com/office/officeart/2005/8/layout/vList3"/>
    <dgm:cxn modelId="{B7F57C7F-4E69-43B6-A6D6-FE460582CE3B}" type="presParOf" srcId="{94F46253-B0A2-4EE9-9A05-3E502D5926C2}" destId="{BFBA5F61-FA56-4EB0-B030-275B910E98FB}" srcOrd="1" destOrd="0" presId="urn:microsoft.com/office/officeart/2005/8/layout/vList3"/>
    <dgm:cxn modelId="{8847B645-1579-4C91-9F7B-2021DC5C4960}" type="presParOf" srcId="{9D6DC270-E65C-4DC3-BE44-D2BDB89446B0}" destId="{53C1CBC4-EFF4-4CF7-8EAD-FB1991BFD1A4}" srcOrd="5" destOrd="0" presId="urn:microsoft.com/office/officeart/2005/8/layout/vList3"/>
    <dgm:cxn modelId="{EE25DBCD-E5EC-4617-9FD1-C9025C920F7E}" type="presParOf" srcId="{9D6DC270-E65C-4DC3-BE44-D2BDB89446B0}" destId="{F787A6B7-4E42-4433-8C8C-B89A380B55D7}" srcOrd="6" destOrd="0" presId="urn:microsoft.com/office/officeart/2005/8/layout/vList3"/>
    <dgm:cxn modelId="{C569CE89-244D-470B-ACEF-4D095FB7FAFD}" type="presParOf" srcId="{F787A6B7-4E42-4433-8C8C-B89A380B55D7}" destId="{4D7D3BDE-9608-4FD2-AFB8-64BC61676C47}" srcOrd="0" destOrd="0" presId="urn:microsoft.com/office/officeart/2005/8/layout/vList3"/>
    <dgm:cxn modelId="{07ECDA89-8D39-45DE-B322-71D8EC088628}" type="presParOf" srcId="{F787A6B7-4E42-4433-8C8C-B89A380B55D7}" destId="{D11D33B5-EDAE-475D-A9F3-10363E33D95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96F1C9-0B01-4926-9B61-292CB75026C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E65E43B-4CFC-41E1-8045-D60BC105E0A2}">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altLang="zh-CN" sz="1600" dirty="0" smtClean="0"/>
            <a:t>5</a:t>
          </a:r>
          <a:r>
            <a:rPr lang="zh-CN" altLang="en-US" sz="1600" dirty="0" smtClean="0"/>
            <a:t>个国家囊获大部分奥林匹克比赛项目。</a:t>
          </a:r>
          <a:endParaRPr lang="en-US" sz="1600" dirty="0"/>
        </a:p>
      </dgm:t>
    </dgm:pt>
    <dgm:pt modelId="{A3A5865D-CDD5-45DF-9D95-3BE48D473707}" type="parTrans" cxnId="{06AB92A7-B7D3-41A8-8CFD-C30B78BBD95B}">
      <dgm:prSet/>
      <dgm:spPr/>
      <dgm:t>
        <a:bodyPr/>
        <a:lstStyle/>
        <a:p>
          <a:endParaRPr lang="en-US"/>
        </a:p>
      </dgm:t>
    </dgm:pt>
    <dgm:pt modelId="{64D80C9D-8035-4B2A-848E-F70630C338BA}" type="sibTrans" cxnId="{06AB92A7-B7D3-41A8-8CFD-C30B78BBD95B}">
      <dgm:prSet/>
      <dgm:spPr/>
      <dgm:t>
        <a:bodyPr/>
        <a:lstStyle/>
        <a:p>
          <a:endParaRPr lang="en-US"/>
        </a:p>
      </dgm:t>
    </dgm:pt>
    <dgm:pt modelId="{39DA8028-E3E3-4790-9A22-18340EB9427A}">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zh-CN" altLang="en-US" sz="1600" dirty="0" smtClean="0"/>
            <a:t>运动员数量位列第二。</a:t>
          </a:r>
          <a:endParaRPr lang="en-US" sz="1600" dirty="0"/>
        </a:p>
      </dgm:t>
    </dgm:pt>
    <dgm:pt modelId="{B12A6618-234F-48E9-91BB-F99673EF0D3B}" type="parTrans" cxnId="{5213E294-71D1-4887-847E-FFE474FBAFBF}">
      <dgm:prSet/>
      <dgm:spPr/>
      <dgm:t>
        <a:bodyPr/>
        <a:lstStyle/>
        <a:p>
          <a:endParaRPr lang="en-US"/>
        </a:p>
      </dgm:t>
    </dgm:pt>
    <dgm:pt modelId="{482E005C-E829-44E4-B338-3D30AF096B90}" type="sibTrans" cxnId="{5213E294-71D1-4887-847E-FFE474FBAFBF}">
      <dgm:prSet/>
      <dgm:spPr/>
      <dgm:t>
        <a:bodyPr/>
        <a:lstStyle/>
        <a:p>
          <a:endParaRPr lang="en-US"/>
        </a:p>
      </dgm:t>
    </dgm:pt>
    <dgm:pt modelId="{833C26FF-7D6E-4AAD-8601-3ABECFC499C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zh-CN" altLang="en-US" sz="1600" dirty="0" smtClean="0"/>
            <a:t>比赛售票情况位列第二。</a:t>
          </a:r>
          <a:endParaRPr lang="en-US" sz="1600" dirty="0"/>
        </a:p>
      </dgm:t>
    </dgm:pt>
    <dgm:pt modelId="{38F2B4B5-BF86-4F23-88E0-4678F2419178}" type="parTrans" cxnId="{61765422-FF54-42A1-8D0B-920B8E51AE19}">
      <dgm:prSet/>
      <dgm:spPr/>
      <dgm:t>
        <a:bodyPr/>
        <a:lstStyle/>
        <a:p>
          <a:endParaRPr lang="en-US"/>
        </a:p>
      </dgm:t>
    </dgm:pt>
    <dgm:pt modelId="{82905A8D-366E-41E4-90F4-017077F50B4A}" type="sibTrans" cxnId="{61765422-FF54-42A1-8D0B-920B8E51AE19}">
      <dgm:prSet/>
      <dgm:spPr/>
      <dgm:t>
        <a:bodyPr/>
        <a:lstStyle/>
        <a:p>
          <a:endParaRPr lang="en-US"/>
        </a:p>
      </dgm:t>
    </dgm:pt>
    <dgm:pt modelId="{3205F1FB-11BF-4464-B5C5-1DB8FFF7F090}">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zh-CN" altLang="en-US" sz="1600" dirty="0" smtClean="0"/>
            <a:t>具有悠久的传统。</a:t>
          </a:r>
          <a:endParaRPr lang="nb-NO" sz="1600" dirty="0" smtClean="0"/>
        </a:p>
      </dgm:t>
    </dgm:pt>
    <dgm:pt modelId="{9A88C564-3EF0-4F42-B014-D4FF9A9216B1}" type="parTrans" cxnId="{7EA38E20-E14F-4A0B-97DC-1A52CB8CB1C7}">
      <dgm:prSet/>
      <dgm:spPr/>
      <dgm:t>
        <a:bodyPr/>
        <a:lstStyle/>
        <a:p>
          <a:endParaRPr lang="en-US"/>
        </a:p>
      </dgm:t>
    </dgm:pt>
    <dgm:pt modelId="{28EF5142-88ED-4DC1-B373-1B5CFDE714E6}" type="sibTrans" cxnId="{7EA38E20-E14F-4A0B-97DC-1A52CB8CB1C7}">
      <dgm:prSet/>
      <dgm:spPr/>
      <dgm:t>
        <a:bodyPr/>
        <a:lstStyle/>
        <a:p>
          <a:endParaRPr lang="en-US"/>
        </a:p>
      </dgm:t>
    </dgm:pt>
    <dgm:pt modelId="{F94F375F-7C07-4B06-A653-475643641BB4}" type="pres">
      <dgm:prSet presAssocID="{D496F1C9-0B01-4926-9B61-292CB75026C4}" presName="linearFlow" presStyleCnt="0">
        <dgm:presLayoutVars>
          <dgm:dir/>
          <dgm:resizeHandles val="exact"/>
        </dgm:presLayoutVars>
      </dgm:prSet>
      <dgm:spPr/>
      <dgm:t>
        <a:bodyPr/>
        <a:lstStyle/>
        <a:p>
          <a:endParaRPr lang="en-US"/>
        </a:p>
      </dgm:t>
    </dgm:pt>
    <dgm:pt modelId="{DE4AF06E-AE20-4DFC-8B05-F92523986EA6}" type="pres">
      <dgm:prSet presAssocID="{BE65E43B-4CFC-41E1-8045-D60BC105E0A2}" presName="composite" presStyleCnt="0"/>
      <dgm:spPr/>
    </dgm:pt>
    <dgm:pt modelId="{AED085D2-1B09-4C70-8947-7040C66F77A2}" type="pres">
      <dgm:prSet presAssocID="{BE65E43B-4CFC-41E1-8045-D60BC105E0A2}" presName="imgShp" presStyleLbl="fgImgPlace1" presStyleIdx="0" presStyleCnt="4" custLinFactNeighborX="-5893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0046A1B-F1B1-4E8C-BC86-32DDB0A1490B}" type="pres">
      <dgm:prSet presAssocID="{BE65E43B-4CFC-41E1-8045-D60BC105E0A2}" presName="txShp" presStyleLbl="node1" presStyleIdx="0" presStyleCnt="4" custAng="0" custScaleX="123224" custScaleY="107043" custLinFactNeighborX="12741">
        <dgm:presLayoutVars>
          <dgm:bulletEnabled val="1"/>
        </dgm:presLayoutVars>
      </dgm:prSet>
      <dgm:spPr/>
      <dgm:t>
        <a:bodyPr/>
        <a:lstStyle/>
        <a:p>
          <a:endParaRPr lang="en-US"/>
        </a:p>
      </dgm:t>
    </dgm:pt>
    <dgm:pt modelId="{C4F650FD-8ED7-44CC-8A28-75CF92BC58D7}" type="pres">
      <dgm:prSet presAssocID="{64D80C9D-8035-4B2A-848E-F70630C338BA}" presName="spacing" presStyleCnt="0"/>
      <dgm:spPr/>
    </dgm:pt>
    <dgm:pt modelId="{C410B875-46B0-4F79-A946-43DDF550116F}" type="pres">
      <dgm:prSet presAssocID="{39DA8028-E3E3-4790-9A22-18340EB9427A}" presName="composite" presStyleCnt="0"/>
      <dgm:spPr/>
    </dgm:pt>
    <dgm:pt modelId="{EB02188C-7E5D-4F5C-A787-7CBB68CFEDB1}" type="pres">
      <dgm:prSet presAssocID="{39DA8028-E3E3-4790-9A22-18340EB9427A}" presName="imgShp" presStyleLbl="fgImgPlace1" presStyleIdx="1" presStyleCnt="4" custLinFactNeighborX="-5893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BDFCBB5-3366-4828-8F86-022502502CA3}" type="pres">
      <dgm:prSet presAssocID="{39DA8028-E3E3-4790-9A22-18340EB9427A}" presName="txShp" presStyleLbl="node1" presStyleIdx="1" presStyleCnt="4" custAng="0" custScaleX="123224" custScaleY="107043" custLinFactNeighborX="12741">
        <dgm:presLayoutVars>
          <dgm:bulletEnabled val="1"/>
        </dgm:presLayoutVars>
      </dgm:prSet>
      <dgm:spPr/>
      <dgm:t>
        <a:bodyPr/>
        <a:lstStyle/>
        <a:p>
          <a:endParaRPr lang="en-US"/>
        </a:p>
      </dgm:t>
    </dgm:pt>
    <dgm:pt modelId="{271C82C4-B0FD-4D01-A79A-AFBEF34E9A76}" type="pres">
      <dgm:prSet presAssocID="{482E005C-E829-44E4-B338-3D30AF096B90}" presName="spacing" presStyleCnt="0"/>
      <dgm:spPr/>
    </dgm:pt>
    <dgm:pt modelId="{84F9845D-EA72-42E0-BDD7-3B22071761F2}" type="pres">
      <dgm:prSet presAssocID="{833C26FF-7D6E-4AAD-8601-3ABECFC499C3}" presName="composite" presStyleCnt="0"/>
      <dgm:spPr/>
    </dgm:pt>
    <dgm:pt modelId="{0703AF3A-456F-47CA-9A26-9FC0B63E1EEB}" type="pres">
      <dgm:prSet presAssocID="{833C26FF-7D6E-4AAD-8601-3ABECFC499C3}" presName="imgShp" presStyleLbl="fgImgPlace1" presStyleIdx="2" presStyleCnt="4" custLinFactNeighborX="-5893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4B4D089-3514-475D-82CA-617A6335E05E}" type="pres">
      <dgm:prSet presAssocID="{833C26FF-7D6E-4AAD-8601-3ABECFC499C3}" presName="txShp" presStyleLbl="node1" presStyleIdx="2" presStyleCnt="4" custAng="0" custScaleX="123224" custScaleY="107043" custLinFactNeighborX="12741">
        <dgm:presLayoutVars>
          <dgm:bulletEnabled val="1"/>
        </dgm:presLayoutVars>
      </dgm:prSet>
      <dgm:spPr/>
      <dgm:t>
        <a:bodyPr/>
        <a:lstStyle/>
        <a:p>
          <a:endParaRPr lang="en-US"/>
        </a:p>
      </dgm:t>
    </dgm:pt>
    <dgm:pt modelId="{2B116103-7166-408F-9428-A64D0EE03428}" type="pres">
      <dgm:prSet presAssocID="{82905A8D-366E-41E4-90F4-017077F50B4A}" presName="spacing" presStyleCnt="0"/>
      <dgm:spPr/>
    </dgm:pt>
    <dgm:pt modelId="{317C7346-0130-4EFB-B482-D3927198A3D1}" type="pres">
      <dgm:prSet presAssocID="{3205F1FB-11BF-4464-B5C5-1DB8FFF7F090}" presName="composite" presStyleCnt="0"/>
      <dgm:spPr/>
    </dgm:pt>
    <dgm:pt modelId="{7C6F38CA-43C7-4B46-AC89-C0E48510693E}" type="pres">
      <dgm:prSet presAssocID="{3205F1FB-11BF-4464-B5C5-1DB8FFF7F090}" presName="imgShp" presStyleLbl="fgImgPlace1" presStyleIdx="3" presStyleCnt="4" custLinFactNeighborX="-5893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CB64A54E-4E5A-4FD2-8FA6-6637727FBB29}" type="pres">
      <dgm:prSet presAssocID="{3205F1FB-11BF-4464-B5C5-1DB8FFF7F090}" presName="txShp" presStyleLbl="node1" presStyleIdx="3" presStyleCnt="4" custAng="0" custScaleX="123224" custScaleY="98193" custLinFactNeighborX="12741">
        <dgm:presLayoutVars>
          <dgm:bulletEnabled val="1"/>
        </dgm:presLayoutVars>
      </dgm:prSet>
      <dgm:spPr/>
      <dgm:t>
        <a:bodyPr/>
        <a:lstStyle/>
        <a:p>
          <a:endParaRPr lang="en-US"/>
        </a:p>
      </dgm:t>
    </dgm:pt>
  </dgm:ptLst>
  <dgm:cxnLst>
    <dgm:cxn modelId="{1F1C5CEA-01F8-4627-BC30-BF4B71D8B3FA}" type="presOf" srcId="{833C26FF-7D6E-4AAD-8601-3ABECFC499C3}" destId="{A4B4D089-3514-475D-82CA-617A6335E05E}" srcOrd="0" destOrd="0" presId="urn:microsoft.com/office/officeart/2005/8/layout/vList3"/>
    <dgm:cxn modelId="{A21D2EC9-774D-4092-836C-8F4A3D1D0F3E}" type="presOf" srcId="{39DA8028-E3E3-4790-9A22-18340EB9427A}" destId="{2BDFCBB5-3366-4828-8F86-022502502CA3}" srcOrd="0" destOrd="0" presId="urn:microsoft.com/office/officeart/2005/8/layout/vList3"/>
    <dgm:cxn modelId="{24295252-8B66-4EDA-90CA-6B89D3061FB9}" type="presOf" srcId="{D496F1C9-0B01-4926-9B61-292CB75026C4}" destId="{F94F375F-7C07-4B06-A653-475643641BB4}" srcOrd="0" destOrd="0" presId="urn:microsoft.com/office/officeart/2005/8/layout/vList3"/>
    <dgm:cxn modelId="{6DA0C44F-B9AB-4195-BB75-9D146DFCC23D}" type="presOf" srcId="{BE65E43B-4CFC-41E1-8045-D60BC105E0A2}" destId="{20046A1B-F1B1-4E8C-BC86-32DDB0A1490B}" srcOrd="0" destOrd="0" presId="urn:microsoft.com/office/officeart/2005/8/layout/vList3"/>
    <dgm:cxn modelId="{5213E294-71D1-4887-847E-FFE474FBAFBF}" srcId="{D496F1C9-0B01-4926-9B61-292CB75026C4}" destId="{39DA8028-E3E3-4790-9A22-18340EB9427A}" srcOrd="1" destOrd="0" parTransId="{B12A6618-234F-48E9-91BB-F99673EF0D3B}" sibTransId="{482E005C-E829-44E4-B338-3D30AF096B90}"/>
    <dgm:cxn modelId="{61765422-FF54-42A1-8D0B-920B8E51AE19}" srcId="{D496F1C9-0B01-4926-9B61-292CB75026C4}" destId="{833C26FF-7D6E-4AAD-8601-3ABECFC499C3}" srcOrd="2" destOrd="0" parTransId="{38F2B4B5-BF86-4F23-88E0-4678F2419178}" sibTransId="{82905A8D-366E-41E4-90F4-017077F50B4A}"/>
    <dgm:cxn modelId="{32FD7A61-D6F3-4540-8821-A484883BFA13}" type="presOf" srcId="{3205F1FB-11BF-4464-B5C5-1DB8FFF7F090}" destId="{CB64A54E-4E5A-4FD2-8FA6-6637727FBB29}" srcOrd="0" destOrd="0" presId="urn:microsoft.com/office/officeart/2005/8/layout/vList3"/>
    <dgm:cxn modelId="{7EA38E20-E14F-4A0B-97DC-1A52CB8CB1C7}" srcId="{D496F1C9-0B01-4926-9B61-292CB75026C4}" destId="{3205F1FB-11BF-4464-B5C5-1DB8FFF7F090}" srcOrd="3" destOrd="0" parTransId="{9A88C564-3EF0-4F42-B014-D4FF9A9216B1}" sibTransId="{28EF5142-88ED-4DC1-B373-1B5CFDE714E6}"/>
    <dgm:cxn modelId="{06AB92A7-B7D3-41A8-8CFD-C30B78BBD95B}" srcId="{D496F1C9-0B01-4926-9B61-292CB75026C4}" destId="{BE65E43B-4CFC-41E1-8045-D60BC105E0A2}" srcOrd="0" destOrd="0" parTransId="{A3A5865D-CDD5-45DF-9D95-3BE48D473707}" sibTransId="{64D80C9D-8035-4B2A-848E-F70630C338BA}"/>
    <dgm:cxn modelId="{89ADBE56-C78F-4B51-AC52-B1B5FB421614}" type="presParOf" srcId="{F94F375F-7C07-4B06-A653-475643641BB4}" destId="{DE4AF06E-AE20-4DFC-8B05-F92523986EA6}" srcOrd="0" destOrd="0" presId="urn:microsoft.com/office/officeart/2005/8/layout/vList3"/>
    <dgm:cxn modelId="{09E06E87-D698-4C2C-9846-FE445A7777A2}" type="presParOf" srcId="{DE4AF06E-AE20-4DFC-8B05-F92523986EA6}" destId="{AED085D2-1B09-4C70-8947-7040C66F77A2}" srcOrd="0" destOrd="0" presId="urn:microsoft.com/office/officeart/2005/8/layout/vList3"/>
    <dgm:cxn modelId="{A17A0CC3-F9B6-4405-B0DD-2F6FF2F30339}" type="presParOf" srcId="{DE4AF06E-AE20-4DFC-8B05-F92523986EA6}" destId="{20046A1B-F1B1-4E8C-BC86-32DDB0A1490B}" srcOrd="1" destOrd="0" presId="urn:microsoft.com/office/officeart/2005/8/layout/vList3"/>
    <dgm:cxn modelId="{20E2EF54-4359-4E5D-8857-2680C69F7152}" type="presParOf" srcId="{F94F375F-7C07-4B06-A653-475643641BB4}" destId="{C4F650FD-8ED7-44CC-8A28-75CF92BC58D7}" srcOrd="1" destOrd="0" presId="urn:microsoft.com/office/officeart/2005/8/layout/vList3"/>
    <dgm:cxn modelId="{7D622F33-2B2F-4992-A2BA-EE32C3414DED}" type="presParOf" srcId="{F94F375F-7C07-4B06-A653-475643641BB4}" destId="{C410B875-46B0-4F79-A946-43DDF550116F}" srcOrd="2" destOrd="0" presId="urn:microsoft.com/office/officeart/2005/8/layout/vList3"/>
    <dgm:cxn modelId="{B52C3EB3-1A63-4C25-8786-9AC8164D76AD}" type="presParOf" srcId="{C410B875-46B0-4F79-A946-43DDF550116F}" destId="{EB02188C-7E5D-4F5C-A787-7CBB68CFEDB1}" srcOrd="0" destOrd="0" presId="urn:microsoft.com/office/officeart/2005/8/layout/vList3"/>
    <dgm:cxn modelId="{C0B69FE5-EF43-43A9-840C-64F194F7A31D}" type="presParOf" srcId="{C410B875-46B0-4F79-A946-43DDF550116F}" destId="{2BDFCBB5-3366-4828-8F86-022502502CA3}" srcOrd="1" destOrd="0" presId="urn:microsoft.com/office/officeart/2005/8/layout/vList3"/>
    <dgm:cxn modelId="{38FBA4A9-813F-487E-AE2C-F3FB001A8084}" type="presParOf" srcId="{F94F375F-7C07-4B06-A653-475643641BB4}" destId="{271C82C4-B0FD-4D01-A79A-AFBEF34E9A76}" srcOrd="3" destOrd="0" presId="urn:microsoft.com/office/officeart/2005/8/layout/vList3"/>
    <dgm:cxn modelId="{F94203D1-B8FE-4067-9E4F-18180B0E1EF1}" type="presParOf" srcId="{F94F375F-7C07-4B06-A653-475643641BB4}" destId="{84F9845D-EA72-42E0-BDD7-3B22071761F2}" srcOrd="4" destOrd="0" presId="urn:microsoft.com/office/officeart/2005/8/layout/vList3"/>
    <dgm:cxn modelId="{D157FF56-EDDA-4823-8976-F656D03BFFF6}" type="presParOf" srcId="{84F9845D-EA72-42E0-BDD7-3B22071761F2}" destId="{0703AF3A-456F-47CA-9A26-9FC0B63E1EEB}" srcOrd="0" destOrd="0" presId="urn:microsoft.com/office/officeart/2005/8/layout/vList3"/>
    <dgm:cxn modelId="{C814B708-3FA0-4769-916F-CAFD9C4DDFC5}" type="presParOf" srcId="{84F9845D-EA72-42E0-BDD7-3B22071761F2}" destId="{A4B4D089-3514-475D-82CA-617A6335E05E}" srcOrd="1" destOrd="0" presId="urn:microsoft.com/office/officeart/2005/8/layout/vList3"/>
    <dgm:cxn modelId="{4C3A7B44-E781-46B3-8CB0-7A2183E907DA}" type="presParOf" srcId="{F94F375F-7C07-4B06-A653-475643641BB4}" destId="{2B116103-7166-408F-9428-A64D0EE03428}" srcOrd="5" destOrd="0" presId="urn:microsoft.com/office/officeart/2005/8/layout/vList3"/>
    <dgm:cxn modelId="{1A010B43-A450-4CD8-B427-129003244FFA}" type="presParOf" srcId="{F94F375F-7C07-4B06-A653-475643641BB4}" destId="{317C7346-0130-4EFB-B482-D3927198A3D1}" srcOrd="6" destOrd="0" presId="urn:microsoft.com/office/officeart/2005/8/layout/vList3"/>
    <dgm:cxn modelId="{3069D028-6321-472B-B03A-90C89913A823}" type="presParOf" srcId="{317C7346-0130-4EFB-B482-D3927198A3D1}" destId="{7C6F38CA-43C7-4B46-AC89-C0E48510693E}" srcOrd="0" destOrd="0" presId="urn:microsoft.com/office/officeart/2005/8/layout/vList3"/>
    <dgm:cxn modelId="{DE6B297F-0467-4CB3-A18C-D6E9F8E13622}" type="presParOf" srcId="{317C7346-0130-4EFB-B482-D3927198A3D1}" destId="{CB64A54E-4E5A-4FD2-8FA6-6637727FBB29}"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52BF33-7CCF-5C44-B8C4-CC8E3A4EBCA2}" type="doc">
      <dgm:prSet loTypeId="urn:microsoft.com/office/officeart/2005/8/layout/cycle6" loCatId="" qsTypeId="urn:microsoft.com/office/officeart/2005/8/quickstyle/3D2" qsCatId="3D" csTypeId="urn:microsoft.com/office/officeart/2005/8/colors/accent1_2" csCatId="accent1" phldr="1"/>
      <dgm:spPr/>
      <dgm:t>
        <a:bodyPr/>
        <a:lstStyle/>
        <a:p>
          <a:endParaRPr lang="en-US"/>
        </a:p>
      </dgm:t>
    </dgm:pt>
    <dgm:pt modelId="{61C0F6AD-F809-744C-B27F-65474AC0476A}">
      <dgm:prSet phldrT="[Tekst]"/>
      <dgm:spPr>
        <a:solidFill>
          <a:srgbClr val="DF9A5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dirty="0" smtClean="0"/>
        </a:p>
      </dgm:t>
    </dgm:pt>
    <dgm:pt modelId="{6AA4DB72-D77D-A449-9CE7-91A6E613BD97}" type="parTrans" cxnId="{BF105ADB-DF07-1E4D-A56F-CA115BF295FC}">
      <dgm:prSet/>
      <dgm:spPr/>
      <dgm:t>
        <a:bodyPr/>
        <a:lstStyle/>
        <a:p>
          <a:endParaRPr lang="en-US"/>
        </a:p>
      </dgm:t>
    </dgm:pt>
    <dgm:pt modelId="{7EB4271F-2C0E-6E49-BF46-FAC82DEB89E1}" type="sibTrans" cxnId="{BF105ADB-DF07-1E4D-A56F-CA115BF295FC}">
      <dgm:prSet/>
      <dgm:spPr/>
      <dgm:t>
        <a:bodyPr/>
        <a:lstStyle/>
        <a:p>
          <a:endParaRPr lang="en-US"/>
        </a:p>
      </dgm:t>
    </dgm:pt>
    <dgm:pt modelId="{F89DB7FD-ECE0-2945-A14A-294EBAC6E8C9}">
      <dgm:prSet phldrT="[Tekst]"/>
      <dgm:spPr>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3</a:t>
          </a:r>
          <a:endParaRPr lang="en-US" dirty="0"/>
        </a:p>
      </dgm:t>
    </dgm:pt>
    <dgm:pt modelId="{15BDD30F-97C9-2E4A-A2B5-C3DDCE5DEE54}" type="parTrans" cxnId="{95AE20A3-6267-D34E-8BDB-D30816281789}">
      <dgm:prSet/>
      <dgm:spPr/>
      <dgm:t>
        <a:bodyPr/>
        <a:lstStyle/>
        <a:p>
          <a:endParaRPr lang="en-US"/>
        </a:p>
      </dgm:t>
    </dgm:pt>
    <dgm:pt modelId="{FFE2D4FB-0004-074C-8555-D6AECF5F0EFA}" type="sibTrans" cxnId="{95AE20A3-6267-D34E-8BDB-D30816281789}">
      <dgm:prSet/>
      <dgm:spPr/>
      <dgm:t>
        <a:bodyPr/>
        <a:lstStyle/>
        <a:p>
          <a:endParaRPr lang="en-US"/>
        </a:p>
      </dgm:t>
    </dgm:pt>
    <dgm:pt modelId="{05E39C22-0770-0E4A-8CEA-5125B932E6FB}">
      <dgm:prSet phldrT="[Tekst]"/>
      <dgm:spPr>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dirty="0"/>
        </a:p>
      </dgm:t>
    </dgm:pt>
    <dgm:pt modelId="{F71C679F-EB51-2B43-B6F5-D616681D4943}" type="parTrans" cxnId="{751CFD87-E8D3-3347-978E-1914462A91FC}">
      <dgm:prSet/>
      <dgm:spPr/>
      <dgm:t>
        <a:bodyPr/>
        <a:lstStyle/>
        <a:p>
          <a:endParaRPr lang="en-US"/>
        </a:p>
      </dgm:t>
    </dgm:pt>
    <dgm:pt modelId="{C185ADB5-93E6-1C42-BC06-5C45B7F71F39}" type="sibTrans" cxnId="{751CFD87-E8D3-3347-978E-1914462A91FC}">
      <dgm:prSet/>
      <dgm:spPr/>
      <dgm:t>
        <a:bodyPr/>
        <a:lstStyle/>
        <a:p>
          <a:endParaRPr lang="en-US"/>
        </a:p>
      </dgm:t>
    </dgm:pt>
    <dgm:pt modelId="{88EA8003-AC4A-5E40-BFBB-936E6A291DE2}">
      <dgm:prSet phldrT="[Tekst]"/>
      <dgm:spPr>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dirty="0"/>
        </a:p>
      </dgm:t>
    </dgm:pt>
    <dgm:pt modelId="{FFAE4D1B-6E2E-A346-94A4-4F327A60C2E2}" type="parTrans" cxnId="{1976C332-8733-9B49-A8DC-E5BC7FC80234}">
      <dgm:prSet/>
      <dgm:spPr/>
      <dgm:t>
        <a:bodyPr/>
        <a:lstStyle/>
        <a:p>
          <a:endParaRPr lang="en-US"/>
        </a:p>
      </dgm:t>
    </dgm:pt>
    <dgm:pt modelId="{131A08AF-EEF5-8D46-B018-831EFDA40428}" type="sibTrans" cxnId="{1976C332-8733-9B49-A8DC-E5BC7FC80234}">
      <dgm:prSet/>
      <dgm:spPr/>
      <dgm:t>
        <a:bodyPr/>
        <a:lstStyle/>
        <a:p>
          <a:endParaRPr lang="en-US"/>
        </a:p>
      </dgm:t>
    </dgm:pt>
    <dgm:pt modelId="{5F68339A-A3D7-4A48-AF58-F9B5351091BA}">
      <dgm:prSet phldrT="[Tekst]"/>
      <dgm:spPr>
        <a:solidFill>
          <a:srgbClr val="B8CEC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2</a:t>
          </a:r>
          <a:endParaRPr lang="en-US" dirty="0"/>
        </a:p>
      </dgm:t>
    </dgm:pt>
    <dgm:pt modelId="{87E607FE-A8D0-754B-B7F4-73DB4F1993BB}" type="parTrans" cxnId="{56E55287-E991-0F4C-9DC4-D9433B56C846}">
      <dgm:prSet/>
      <dgm:spPr/>
      <dgm:t>
        <a:bodyPr/>
        <a:lstStyle/>
        <a:p>
          <a:endParaRPr lang="en-US"/>
        </a:p>
      </dgm:t>
    </dgm:pt>
    <dgm:pt modelId="{58F01B36-998F-4947-B617-A8659B780E90}" type="sibTrans" cxnId="{56E55287-E991-0F4C-9DC4-D9433B56C846}">
      <dgm:prSet/>
      <dgm:spPr/>
      <dgm:t>
        <a:bodyPr/>
        <a:lstStyle/>
        <a:p>
          <a:endParaRPr lang="en-US"/>
        </a:p>
      </dgm:t>
    </dgm:pt>
    <dgm:pt modelId="{E64057E7-8469-2F4D-8265-78FDEFC246B5}" type="pres">
      <dgm:prSet presAssocID="{CF52BF33-7CCF-5C44-B8C4-CC8E3A4EBCA2}" presName="cycle" presStyleCnt="0">
        <dgm:presLayoutVars>
          <dgm:dir/>
          <dgm:resizeHandles val="exact"/>
        </dgm:presLayoutVars>
      </dgm:prSet>
      <dgm:spPr/>
      <dgm:t>
        <a:bodyPr/>
        <a:lstStyle/>
        <a:p>
          <a:endParaRPr lang="en-US"/>
        </a:p>
      </dgm:t>
    </dgm:pt>
    <dgm:pt modelId="{0F3805A6-630B-274F-AE0B-1BE9ED96E525}" type="pres">
      <dgm:prSet presAssocID="{61C0F6AD-F809-744C-B27F-65474AC0476A}" presName="node" presStyleLbl="node1" presStyleIdx="0" presStyleCnt="5">
        <dgm:presLayoutVars>
          <dgm:bulletEnabled val="1"/>
        </dgm:presLayoutVars>
      </dgm:prSet>
      <dgm:spPr/>
      <dgm:t>
        <a:bodyPr/>
        <a:lstStyle/>
        <a:p>
          <a:endParaRPr lang="en-US"/>
        </a:p>
      </dgm:t>
    </dgm:pt>
    <dgm:pt modelId="{67EFAB66-1BD1-B848-B277-3A95439CBB32}" type="pres">
      <dgm:prSet presAssocID="{61C0F6AD-F809-744C-B27F-65474AC0476A}" presName="spNode" presStyleCnt="0"/>
      <dgm:spPr/>
    </dgm:pt>
    <dgm:pt modelId="{C710B7E5-CC0C-4E47-9536-E8C74761F9DD}" type="pres">
      <dgm:prSet presAssocID="{7EB4271F-2C0E-6E49-BF46-FAC82DEB89E1}" presName="sibTrans" presStyleLbl="sibTrans1D1" presStyleIdx="0" presStyleCnt="5"/>
      <dgm:spPr/>
      <dgm:t>
        <a:bodyPr/>
        <a:lstStyle/>
        <a:p>
          <a:endParaRPr lang="en-US"/>
        </a:p>
      </dgm:t>
    </dgm:pt>
    <dgm:pt modelId="{B7C1DF5C-778C-304E-8010-5E431BAB6936}" type="pres">
      <dgm:prSet presAssocID="{F89DB7FD-ECE0-2945-A14A-294EBAC6E8C9}" presName="node" presStyleLbl="node1" presStyleIdx="1" presStyleCnt="5">
        <dgm:presLayoutVars>
          <dgm:bulletEnabled val="1"/>
        </dgm:presLayoutVars>
      </dgm:prSet>
      <dgm:spPr/>
      <dgm:t>
        <a:bodyPr/>
        <a:lstStyle/>
        <a:p>
          <a:endParaRPr lang="en-US"/>
        </a:p>
      </dgm:t>
    </dgm:pt>
    <dgm:pt modelId="{DA733DF9-9A78-C746-9187-B31851595A90}" type="pres">
      <dgm:prSet presAssocID="{F89DB7FD-ECE0-2945-A14A-294EBAC6E8C9}" presName="spNode" presStyleCnt="0"/>
      <dgm:spPr/>
    </dgm:pt>
    <dgm:pt modelId="{400EFFC5-CEF6-F745-A9D9-CCDB69DF93BF}" type="pres">
      <dgm:prSet presAssocID="{FFE2D4FB-0004-074C-8555-D6AECF5F0EFA}" presName="sibTrans" presStyleLbl="sibTrans1D1" presStyleIdx="1" presStyleCnt="5"/>
      <dgm:spPr/>
      <dgm:t>
        <a:bodyPr/>
        <a:lstStyle/>
        <a:p>
          <a:endParaRPr lang="en-US"/>
        </a:p>
      </dgm:t>
    </dgm:pt>
    <dgm:pt modelId="{7FF1DF5E-1596-2E4E-A93E-7A6C0B014A0E}" type="pres">
      <dgm:prSet presAssocID="{05E39C22-0770-0E4A-8CEA-5125B932E6FB}" presName="node" presStyleLbl="node1" presStyleIdx="2" presStyleCnt="5">
        <dgm:presLayoutVars>
          <dgm:bulletEnabled val="1"/>
        </dgm:presLayoutVars>
      </dgm:prSet>
      <dgm:spPr/>
      <dgm:t>
        <a:bodyPr/>
        <a:lstStyle/>
        <a:p>
          <a:endParaRPr lang="en-US"/>
        </a:p>
      </dgm:t>
    </dgm:pt>
    <dgm:pt modelId="{856C7570-E588-AE41-8D83-536D9D3305DC}" type="pres">
      <dgm:prSet presAssocID="{05E39C22-0770-0E4A-8CEA-5125B932E6FB}" presName="spNode" presStyleCnt="0"/>
      <dgm:spPr/>
    </dgm:pt>
    <dgm:pt modelId="{6E259E4B-F0A1-2743-95DD-A7E7EB76E173}" type="pres">
      <dgm:prSet presAssocID="{C185ADB5-93E6-1C42-BC06-5C45B7F71F39}" presName="sibTrans" presStyleLbl="sibTrans1D1" presStyleIdx="2" presStyleCnt="5"/>
      <dgm:spPr/>
      <dgm:t>
        <a:bodyPr/>
        <a:lstStyle/>
        <a:p>
          <a:endParaRPr lang="en-US"/>
        </a:p>
      </dgm:t>
    </dgm:pt>
    <dgm:pt modelId="{73F27EA0-E988-DE44-A47F-75603BA8893C}" type="pres">
      <dgm:prSet presAssocID="{88EA8003-AC4A-5E40-BFBB-936E6A291DE2}" presName="node" presStyleLbl="node1" presStyleIdx="3" presStyleCnt="5">
        <dgm:presLayoutVars>
          <dgm:bulletEnabled val="1"/>
        </dgm:presLayoutVars>
      </dgm:prSet>
      <dgm:spPr/>
      <dgm:t>
        <a:bodyPr/>
        <a:lstStyle/>
        <a:p>
          <a:endParaRPr lang="en-US"/>
        </a:p>
      </dgm:t>
    </dgm:pt>
    <dgm:pt modelId="{4B8EE7DE-6D96-BB47-BE6D-B6BCD43F5E19}" type="pres">
      <dgm:prSet presAssocID="{88EA8003-AC4A-5E40-BFBB-936E6A291DE2}" presName="spNode" presStyleCnt="0"/>
      <dgm:spPr/>
    </dgm:pt>
    <dgm:pt modelId="{3A78D4A2-2AE0-704E-8875-408961CA439E}" type="pres">
      <dgm:prSet presAssocID="{131A08AF-EEF5-8D46-B018-831EFDA40428}" presName="sibTrans" presStyleLbl="sibTrans1D1" presStyleIdx="3" presStyleCnt="5"/>
      <dgm:spPr/>
      <dgm:t>
        <a:bodyPr/>
        <a:lstStyle/>
        <a:p>
          <a:endParaRPr lang="en-US"/>
        </a:p>
      </dgm:t>
    </dgm:pt>
    <dgm:pt modelId="{58FB0A6D-FFFB-6E40-8E64-84B366337F71}" type="pres">
      <dgm:prSet presAssocID="{5F68339A-A3D7-4A48-AF58-F9B5351091BA}" presName="node" presStyleLbl="node1" presStyleIdx="4" presStyleCnt="5">
        <dgm:presLayoutVars>
          <dgm:bulletEnabled val="1"/>
        </dgm:presLayoutVars>
      </dgm:prSet>
      <dgm:spPr/>
      <dgm:t>
        <a:bodyPr/>
        <a:lstStyle/>
        <a:p>
          <a:endParaRPr lang="en-US"/>
        </a:p>
      </dgm:t>
    </dgm:pt>
    <dgm:pt modelId="{44E6BA85-34C5-3C4D-BFCB-980438A7AB68}" type="pres">
      <dgm:prSet presAssocID="{5F68339A-A3D7-4A48-AF58-F9B5351091BA}" presName="spNode" presStyleCnt="0"/>
      <dgm:spPr/>
    </dgm:pt>
    <dgm:pt modelId="{5F731E1B-EFA9-D143-886D-8F371615656B}" type="pres">
      <dgm:prSet presAssocID="{58F01B36-998F-4947-B617-A8659B780E90}" presName="sibTrans" presStyleLbl="sibTrans1D1" presStyleIdx="4" presStyleCnt="5"/>
      <dgm:spPr/>
      <dgm:t>
        <a:bodyPr/>
        <a:lstStyle/>
        <a:p>
          <a:endParaRPr lang="en-US"/>
        </a:p>
      </dgm:t>
    </dgm:pt>
  </dgm:ptLst>
  <dgm:cxnLst>
    <dgm:cxn modelId="{460B38CB-C3FA-404B-BA14-A49760CA0E26}" type="presOf" srcId="{58F01B36-998F-4947-B617-A8659B780E90}" destId="{5F731E1B-EFA9-D143-886D-8F371615656B}" srcOrd="0" destOrd="0" presId="urn:microsoft.com/office/officeart/2005/8/layout/cycle6"/>
    <dgm:cxn modelId="{751CFD87-E8D3-3347-978E-1914462A91FC}" srcId="{CF52BF33-7CCF-5C44-B8C4-CC8E3A4EBCA2}" destId="{05E39C22-0770-0E4A-8CEA-5125B932E6FB}" srcOrd="2" destOrd="0" parTransId="{F71C679F-EB51-2B43-B6F5-D616681D4943}" sibTransId="{C185ADB5-93E6-1C42-BC06-5C45B7F71F39}"/>
    <dgm:cxn modelId="{B989D1C8-D764-8C43-913D-22D1B09E06F4}" type="presOf" srcId="{7EB4271F-2C0E-6E49-BF46-FAC82DEB89E1}" destId="{C710B7E5-CC0C-4E47-9536-E8C74761F9DD}" srcOrd="0" destOrd="0" presId="urn:microsoft.com/office/officeart/2005/8/layout/cycle6"/>
    <dgm:cxn modelId="{9B8D06B7-5F94-5C40-9824-DFFDAAB1AF4D}" type="presOf" srcId="{88EA8003-AC4A-5E40-BFBB-936E6A291DE2}" destId="{73F27EA0-E988-DE44-A47F-75603BA8893C}" srcOrd="0" destOrd="0" presId="urn:microsoft.com/office/officeart/2005/8/layout/cycle6"/>
    <dgm:cxn modelId="{D7E3A47C-1E0A-4A46-8DC7-0B34BDFF662B}" type="presOf" srcId="{05E39C22-0770-0E4A-8CEA-5125B932E6FB}" destId="{7FF1DF5E-1596-2E4E-A93E-7A6C0B014A0E}" srcOrd="0" destOrd="0" presId="urn:microsoft.com/office/officeart/2005/8/layout/cycle6"/>
    <dgm:cxn modelId="{2A32AB16-B777-7643-8A30-0784B16ED176}" type="presOf" srcId="{C185ADB5-93E6-1C42-BC06-5C45B7F71F39}" destId="{6E259E4B-F0A1-2743-95DD-A7E7EB76E173}" srcOrd="0" destOrd="0" presId="urn:microsoft.com/office/officeart/2005/8/layout/cycle6"/>
    <dgm:cxn modelId="{1976C332-8733-9B49-A8DC-E5BC7FC80234}" srcId="{CF52BF33-7CCF-5C44-B8C4-CC8E3A4EBCA2}" destId="{88EA8003-AC4A-5E40-BFBB-936E6A291DE2}" srcOrd="3" destOrd="0" parTransId="{FFAE4D1B-6E2E-A346-94A4-4F327A60C2E2}" sibTransId="{131A08AF-EEF5-8D46-B018-831EFDA40428}"/>
    <dgm:cxn modelId="{CA8A634F-95EB-174F-B539-B0E363B7E190}" type="presOf" srcId="{61C0F6AD-F809-744C-B27F-65474AC0476A}" destId="{0F3805A6-630B-274F-AE0B-1BE9ED96E525}" srcOrd="0" destOrd="0" presId="urn:microsoft.com/office/officeart/2005/8/layout/cycle6"/>
    <dgm:cxn modelId="{75514702-A378-1A40-8636-0A35A0BD64D2}" type="presOf" srcId="{F89DB7FD-ECE0-2945-A14A-294EBAC6E8C9}" destId="{B7C1DF5C-778C-304E-8010-5E431BAB6936}" srcOrd="0" destOrd="0" presId="urn:microsoft.com/office/officeart/2005/8/layout/cycle6"/>
    <dgm:cxn modelId="{56E55287-E991-0F4C-9DC4-D9433B56C846}" srcId="{CF52BF33-7CCF-5C44-B8C4-CC8E3A4EBCA2}" destId="{5F68339A-A3D7-4A48-AF58-F9B5351091BA}" srcOrd="4" destOrd="0" parTransId="{87E607FE-A8D0-754B-B7F4-73DB4F1993BB}" sibTransId="{58F01B36-998F-4947-B617-A8659B780E90}"/>
    <dgm:cxn modelId="{BFF7B26E-940C-CA4B-AB39-983412C18418}" type="presOf" srcId="{131A08AF-EEF5-8D46-B018-831EFDA40428}" destId="{3A78D4A2-2AE0-704E-8875-408961CA439E}" srcOrd="0" destOrd="0" presId="urn:microsoft.com/office/officeart/2005/8/layout/cycle6"/>
    <dgm:cxn modelId="{8CEA18B2-F754-A14B-AFF8-5EFB58C3CD66}" type="presOf" srcId="{5F68339A-A3D7-4A48-AF58-F9B5351091BA}" destId="{58FB0A6D-FFFB-6E40-8E64-84B366337F71}" srcOrd="0" destOrd="0" presId="urn:microsoft.com/office/officeart/2005/8/layout/cycle6"/>
    <dgm:cxn modelId="{44C77C73-DDF6-564C-A85D-8978D854F53A}" type="presOf" srcId="{FFE2D4FB-0004-074C-8555-D6AECF5F0EFA}" destId="{400EFFC5-CEF6-F745-A9D9-CCDB69DF93BF}" srcOrd="0" destOrd="0" presId="urn:microsoft.com/office/officeart/2005/8/layout/cycle6"/>
    <dgm:cxn modelId="{95AE20A3-6267-D34E-8BDB-D30816281789}" srcId="{CF52BF33-7CCF-5C44-B8C4-CC8E3A4EBCA2}" destId="{F89DB7FD-ECE0-2945-A14A-294EBAC6E8C9}" srcOrd="1" destOrd="0" parTransId="{15BDD30F-97C9-2E4A-A2B5-C3DDCE5DEE54}" sibTransId="{FFE2D4FB-0004-074C-8555-D6AECF5F0EFA}"/>
    <dgm:cxn modelId="{BF105ADB-DF07-1E4D-A56F-CA115BF295FC}" srcId="{CF52BF33-7CCF-5C44-B8C4-CC8E3A4EBCA2}" destId="{61C0F6AD-F809-744C-B27F-65474AC0476A}" srcOrd="0" destOrd="0" parTransId="{6AA4DB72-D77D-A449-9CE7-91A6E613BD97}" sibTransId="{7EB4271F-2C0E-6E49-BF46-FAC82DEB89E1}"/>
    <dgm:cxn modelId="{F24F594B-CEEC-8A4B-9B5E-6744A813DD0C}" type="presOf" srcId="{CF52BF33-7CCF-5C44-B8C4-CC8E3A4EBCA2}" destId="{E64057E7-8469-2F4D-8265-78FDEFC246B5}" srcOrd="0" destOrd="0" presId="urn:microsoft.com/office/officeart/2005/8/layout/cycle6"/>
    <dgm:cxn modelId="{A047045D-A85F-1B41-A340-9434D6BCF893}" type="presParOf" srcId="{E64057E7-8469-2F4D-8265-78FDEFC246B5}" destId="{0F3805A6-630B-274F-AE0B-1BE9ED96E525}" srcOrd="0" destOrd="0" presId="urn:microsoft.com/office/officeart/2005/8/layout/cycle6"/>
    <dgm:cxn modelId="{933B3983-6659-B449-9EC8-B516D07FBBD5}" type="presParOf" srcId="{E64057E7-8469-2F4D-8265-78FDEFC246B5}" destId="{67EFAB66-1BD1-B848-B277-3A95439CBB32}" srcOrd="1" destOrd="0" presId="urn:microsoft.com/office/officeart/2005/8/layout/cycle6"/>
    <dgm:cxn modelId="{96A037AB-BDBE-6E42-8D7F-175ECCC453F3}" type="presParOf" srcId="{E64057E7-8469-2F4D-8265-78FDEFC246B5}" destId="{C710B7E5-CC0C-4E47-9536-E8C74761F9DD}" srcOrd="2" destOrd="0" presId="urn:microsoft.com/office/officeart/2005/8/layout/cycle6"/>
    <dgm:cxn modelId="{49332DBB-193E-134A-965B-BB5DF045225E}" type="presParOf" srcId="{E64057E7-8469-2F4D-8265-78FDEFC246B5}" destId="{B7C1DF5C-778C-304E-8010-5E431BAB6936}" srcOrd="3" destOrd="0" presId="urn:microsoft.com/office/officeart/2005/8/layout/cycle6"/>
    <dgm:cxn modelId="{CCECF1E5-05A0-7A45-8EA7-371A3D1280A8}" type="presParOf" srcId="{E64057E7-8469-2F4D-8265-78FDEFC246B5}" destId="{DA733DF9-9A78-C746-9187-B31851595A90}" srcOrd="4" destOrd="0" presId="urn:microsoft.com/office/officeart/2005/8/layout/cycle6"/>
    <dgm:cxn modelId="{82BD9B7B-696C-D649-936E-FFE71648D152}" type="presParOf" srcId="{E64057E7-8469-2F4D-8265-78FDEFC246B5}" destId="{400EFFC5-CEF6-F745-A9D9-CCDB69DF93BF}" srcOrd="5" destOrd="0" presId="urn:microsoft.com/office/officeart/2005/8/layout/cycle6"/>
    <dgm:cxn modelId="{008DE23A-B050-E449-BE8D-9676A4F1DECA}" type="presParOf" srcId="{E64057E7-8469-2F4D-8265-78FDEFC246B5}" destId="{7FF1DF5E-1596-2E4E-A93E-7A6C0B014A0E}" srcOrd="6" destOrd="0" presId="urn:microsoft.com/office/officeart/2005/8/layout/cycle6"/>
    <dgm:cxn modelId="{D6D33391-767C-004D-983A-CB951E5B768D}" type="presParOf" srcId="{E64057E7-8469-2F4D-8265-78FDEFC246B5}" destId="{856C7570-E588-AE41-8D83-536D9D3305DC}" srcOrd="7" destOrd="0" presId="urn:microsoft.com/office/officeart/2005/8/layout/cycle6"/>
    <dgm:cxn modelId="{21550DFB-ABB6-5444-9E53-7CFB4E850EA7}" type="presParOf" srcId="{E64057E7-8469-2F4D-8265-78FDEFC246B5}" destId="{6E259E4B-F0A1-2743-95DD-A7E7EB76E173}" srcOrd="8" destOrd="0" presId="urn:microsoft.com/office/officeart/2005/8/layout/cycle6"/>
    <dgm:cxn modelId="{ABC1ABB8-9A8B-7644-AA39-2DD97CB8A396}" type="presParOf" srcId="{E64057E7-8469-2F4D-8265-78FDEFC246B5}" destId="{73F27EA0-E988-DE44-A47F-75603BA8893C}" srcOrd="9" destOrd="0" presId="urn:microsoft.com/office/officeart/2005/8/layout/cycle6"/>
    <dgm:cxn modelId="{E2852320-12B1-9647-AF6C-DA8F92BFD0F5}" type="presParOf" srcId="{E64057E7-8469-2F4D-8265-78FDEFC246B5}" destId="{4B8EE7DE-6D96-BB47-BE6D-B6BCD43F5E19}" srcOrd="10" destOrd="0" presId="urn:microsoft.com/office/officeart/2005/8/layout/cycle6"/>
    <dgm:cxn modelId="{C440C62D-20D9-044A-A8A8-E815115BAE9A}" type="presParOf" srcId="{E64057E7-8469-2F4D-8265-78FDEFC246B5}" destId="{3A78D4A2-2AE0-704E-8875-408961CA439E}" srcOrd="11" destOrd="0" presId="urn:microsoft.com/office/officeart/2005/8/layout/cycle6"/>
    <dgm:cxn modelId="{94E28DE2-2DE5-D547-9EB9-40A6A05765AD}" type="presParOf" srcId="{E64057E7-8469-2F4D-8265-78FDEFC246B5}" destId="{58FB0A6D-FFFB-6E40-8E64-84B366337F71}" srcOrd="12" destOrd="0" presId="urn:microsoft.com/office/officeart/2005/8/layout/cycle6"/>
    <dgm:cxn modelId="{DD506C64-6997-8441-B992-EA0177CB97AF}" type="presParOf" srcId="{E64057E7-8469-2F4D-8265-78FDEFC246B5}" destId="{44E6BA85-34C5-3C4D-BFCB-980438A7AB68}" srcOrd="13" destOrd="0" presId="urn:microsoft.com/office/officeart/2005/8/layout/cycle6"/>
    <dgm:cxn modelId="{02037CEB-D15B-6E45-A27C-6C5EF9E4E573}" type="presParOf" srcId="{E64057E7-8469-2F4D-8265-78FDEFC246B5}" destId="{5F731E1B-EFA9-D143-886D-8F371615656B}" srcOrd="14" destOrd="0" presId="urn:microsoft.com/office/officeart/2005/8/layout/cycle6"/>
  </dgm:cxnLst>
  <dgm:bg>
    <a:noFill/>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73D3EF-C173-438E-A4BF-14068B5899C2}" type="doc">
      <dgm:prSet loTypeId="urn:microsoft.com/office/officeart/2005/8/layout/vList3" loCatId="list" qsTypeId="urn:microsoft.com/office/officeart/2005/8/quickstyle/simple1" qsCatId="simple" csTypeId="urn:microsoft.com/office/officeart/2005/8/colors/accent1_2" csCatId="accent1" phldr="1"/>
      <dgm:spPr/>
    </dgm:pt>
    <dgm:pt modelId="{B8755E44-2834-4A7A-89D0-184431B2F2F5}">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10879</a:t>
          </a:r>
          <a:endParaRPr lang="en-US" dirty="0"/>
        </a:p>
      </dgm:t>
    </dgm:pt>
    <dgm:pt modelId="{C0813DDE-3085-4659-B6A5-2A1BE51CE88D}" type="parTrans" cxnId="{870D29D5-64BB-4800-AB51-FE34B39EC9CB}">
      <dgm:prSet/>
      <dgm:spPr/>
      <dgm:t>
        <a:bodyPr/>
        <a:lstStyle/>
        <a:p>
          <a:endParaRPr lang="en-US"/>
        </a:p>
      </dgm:t>
    </dgm:pt>
    <dgm:pt modelId="{36CFFEAA-1D45-45CD-A01F-1858E57CC9B8}" type="sibTrans" cxnId="{870D29D5-64BB-4800-AB51-FE34B39EC9CB}">
      <dgm:prSet/>
      <dgm:spPr/>
      <dgm:t>
        <a:bodyPr/>
        <a:lstStyle/>
        <a:p>
          <a:endParaRPr lang="en-US"/>
        </a:p>
      </dgm:t>
    </dgm:pt>
    <dgm:pt modelId="{A5A09338-5860-4B3B-84B9-AC2F6A5C10AD}">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9577</a:t>
          </a:r>
          <a:endParaRPr lang="en-US" dirty="0"/>
        </a:p>
      </dgm:t>
    </dgm:pt>
    <dgm:pt modelId="{4CD2CB9C-327D-49EC-BA70-EFEB27F699C6}" type="parTrans" cxnId="{C4475C01-37C7-4AC3-BD29-2399277FB20B}">
      <dgm:prSet/>
      <dgm:spPr/>
      <dgm:t>
        <a:bodyPr/>
        <a:lstStyle/>
        <a:p>
          <a:endParaRPr lang="en-US"/>
        </a:p>
      </dgm:t>
    </dgm:pt>
    <dgm:pt modelId="{36B8AA8D-B3B0-4395-B765-D98E9EBCB437}" type="sibTrans" cxnId="{C4475C01-37C7-4AC3-BD29-2399277FB20B}">
      <dgm:prSet/>
      <dgm:spPr/>
      <dgm:t>
        <a:bodyPr/>
        <a:lstStyle/>
        <a:p>
          <a:endParaRPr lang="en-US"/>
        </a:p>
      </dgm:t>
    </dgm:pt>
    <dgm:pt modelId="{C578F210-8700-4974-B6CE-F94F454A904D}">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5655</a:t>
          </a:r>
          <a:endParaRPr lang="en-US" dirty="0"/>
        </a:p>
      </dgm:t>
    </dgm:pt>
    <dgm:pt modelId="{8DEF828A-7222-47CD-A3F3-A83255D1DD37}" type="parTrans" cxnId="{B1967368-6A77-4FA6-950C-8E14B42DBF48}">
      <dgm:prSet/>
      <dgm:spPr/>
      <dgm:t>
        <a:bodyPr/>
        <a:lstStyle/>
        <a:p>
          <a:endParaRPr lang="en-US"/>
        </a:p>
      </dgm:t>
    </dgm:pt>
    <dgm:pt modelId="{7849B127-C2CD-41E6-BCDF-825C438D78BF}" type="sibTrans" cxnId="{B1967368-6A77-4FA6-950C-8E14B42DBF48}">
      <dgm:prSet/>
      <dgm:spPr/>
      <dgm:t>
        <a:bodyPr/>
        <a:lstStyle/>
        <a:p>
          <a:endParaRPr lang="en-US"/>
        </a:p>
      </dgm:t>
    </dgm:pt>
    <dgm:pt modelId="{DD076511-085B-4A3A-A3AA-B3872F4F6D4D}">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4763</a:t>
          </a:r>
          <a:endParaRPr lang="en-US" dirty="0"/>
        </a:p>
      </dgm:t>
    </dgm:pt>
    <dgm:pt modelId="{82F03FCF-F4DD-4E94-B1F5-331239FA3C12}" type="parTrans" cxnId="{DF053808-1D41-4CB9-8D3D-ECC5500ED9C7}">
      <dgm:prSet/>
      <dgm:spPr/>
      <dgm:t>
        <a:bodyPr/>
        <a:lstStyle/>
        <a:p>
          <a:endParaRPr lang="en-US"/>
        </a:p>
      </dgm:t>
    </dgm:pt>
    <dgm:pt modelId="{14F9EF77-04B7-4CFD-9638-CA07D6F21D27}" type="sibTrans" cxnId="{DF053808-1D41-4CB9-8D3D-ECC5500ED9C7}">
      <dgm:prSet/>
      <dgm:spPr/>
      <dgm:t>
        <a:bodyPr/>
        <a:lstStyle/>
        <a:p>
          <a:endParaRPr lang="en-US"/>
        </a:p>
      </dgm:t>
    </dgm:pt>
    <dgm:pt modelId="{EA1D569C-CF54-4718-91F9-2E70FC7FABE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1511787</a:t>
          </a:r>
          <a:endParaRPr lang="en-US" dirty="0"/>
        </a:p>
      </dgm:t>
    </dgm:pt>
    <dgm:pt modelId="{21247832-51FE-4E5F-B963-A5EC31014A70}" type="parTrans" cxnId="{9C2E8541-6D75-4346-B225-AAC2C46F31DB}">
      <dgm:prSet/>
      <dgm:spPr/>
      <dgm:t>
        <a:bodyPr/>
        <a:lstStyle/>
        <a:p>
          <a:endParaRPr lang="en-US"/>
        </a:p>
      </dgm:t>
    </dgm:pt>
    <dgm:pt modelId="{2C68EFE8-7EFB-43FC-A825-0D0016972440}" type="sibTrans" cxnId="{9C2E8541-6D75-4346-B225-AAC2C46F31DB}">
      <dgm:prSet/>
      <dgm:spPr/>
      <dgm:t>
        <a:bodyPr/>
        <a:lstStyle/>
        <a:p>
          <a:endParaRPr lang="en-US"/>
        </a:p>
      </dgm:t>
    </dgm:pt>
    <dgm:pt modelId="{D849F0DF-3334-45DA-8E8C-6A5ED8CB2F48}">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3952</a:t>
          </a:r>
          <a:endParaRPr lang="en-US" dirty="0"/>
        </a:p>
      </dgm:t>
    </dgm:pt>
    <dgm:pt modelId="{953189A9-3E91-4EA9-9D53-D3CBE1A4362C}" type="parTrans" cxnId="{D7DB5EBC-B858-49C1-A84B-0D5BDEDE5FDE}">
      <dgm:prSet/>
      <dgm:spPr/>
      <dgm:t>
        <a:bodyPr/>
        <a:lstStyle/>
        <a:p>
          <a:endParaRPr lang="en-US"/>
        </a:p>
      </dgm:t>
    </dgm:pt>
    <dgm:pt modelId="{88C0B4F9-4113-4DCC-AF1E-5FFD37986D1B}" type="sibTrans" cxnId="{D7DB5EBC-B858-49C1-A84B-0D5BDEDE5FDE}">
      <dgm:prSet/>
      <dgm:spPr/>
      <dgm:t>
        <a:bodyPr/>
        <a:lstStyle/>
        <a:p>
          <a:endParaRPr lang="en-US"/>
        </a:p>
      </dgm:t>
    </dgm:pt>
    <dgm:pt modelId="{0860D203-FB3A-49CE-B4E7-076D36FBD280}">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3382</a:t>
          </a:r>
          <a:endParaRPr lang="en-US" dirty="0"/>
        </a:p>
      </dgm:t>
    </dgm:pt>
    <dgm:pt modelId="{E78C6EFC-8F34-4123-B25A-7FBA3B643F5B}" type="parTrans" cxnId="{2A6D6108-1120-4BD9-8B36-F923BD14AAA2}">
      <dgm:prSet/>
      <dgm:spPr/>
      <dgm:t>
        <a:bodyPr/>
        <a:lstStyle/>
        <a:p>
          <a:endParaRPr lang="en-US"/>
        </a:p>
      </dgm:t>
    </dgm:pt>
    <dgm:pt modelId="{1C8F9E98-82B0-44AB-91F7-4D5E2A00A445}" type="sibTrans" cxnId="{2A6D6108-1120-4BD9-8B36-F923BD14AAA2}">
      <dgm:prSet/>
      <dgm:spPr/>
      <dgm:t>
        <a:bodyPr/>
        <a:lstStyle/>
        <a:p>
          <a:endParaRPr lang="en-US"/>
        </a:p>
      </dgm:t>
    </dgm:pt>
    <dgm:pt modelId="{596AC06F-37CC-41D0-929C-79B817C8FAF1}">
      <dgm:prSet/>
      <dgm:spPr>
        <a:solidFill>
          <a:srgbClr val="FF0000"/>
        </a:solidFill>
      </dgm:spPr>
      <dgm:t>
        <a:bodyPr/>
        <a:lstStyle/>
        <a:p>
          <a:r>
            <a:rPr lang="en-US" dirty="0" smtClean="0"/>
            <a:t>35050</a:t>
          </a:r>
          <a:endParaRPr lang="en-US" dirty="0"/>
        </a:p>
      </dgm:t>
    </dgm:pt>
    <dgm:pt modelId="{C829EAAA-B21C-4CE4-A65E-28E39FEEE8A9}" type="parTrans" cxnId="{5E506834-D5C7-41F7-A7C8-2BCEEC3DDE50}">
      <dgm:prSet/>
      <dgm:spPr/>
      <dgm:t>
        <a:bodyPr/>
        <a:lstStyle/>
        <a:p>
          <a:endParaRPr lang="en-US"/>
        </a:p>
      </dgm:t>
    </dgm:pt>
    <dgm:pt modelId="{FE9645A3-8DD1-455B-BA9F-BD9F515D72BB}" type="sibTrans" cxnId="{5E506834-D5C7-41F7-A7C8-2BCEEC3DDE50}">
      <dgm:prSet/>
      <dgm:spPr/>
      <dgm:t>
        <a:bodyPr/>
        <a:lstStyle/>
        <a:p>
          <a:endParaRPr lang="en-US"/>
        </a:p>
      </dgm:t>
    </dgm:pt>
    <dgm:pt modelId="{4C29D183-5C4B-4903-A0EC-17C4A9AC9F74}" type="pres">
      <dgm:prSet presAssocID="{E173D3EF-C173-438E-A4BF-14068B5899C2}" presName="linearFlow" presStyleCnt="0">
        <dgm:presLayoutVars>
          <dgm:dir/>
          <dgm:resizeHandles val="exact"/>
        </dgm:presLayoutVars>
      </dgm:prSet>
      <dgm:spPr/>
    </dgm:pt>
    <dgm:pt modelId="{C1B06D99-CC42-4369-BD5A-AA026D73A5E5}" type="pres">
      <dgm:prSet presAssocID="{EA1D569C-CF54-4718-91F9-2E70FC7FABEE}" presName="composite" presStyleCnt="0"/>
      <dgm:spPr/>
    </dgm:pt>
    <dgm:pt modelId="{BD942F2E-4B77-47BE-AE76-702AE6D91906}" type="pres">
      <dgm:prSet presAssocID="{EA1D569C-CF54-4718-91F9-2E70FC7FABEE}" presName="imgShp"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83D3372-04BB-4FDE-8A00-5A2E834E28BF}" type="pres">
      <dgm:prSet presAssocID="{EA1D569C-CF54-4718-91F9-2E70FC7FABEE}" presName="txShp" presStyleLbl="node1" presStyleIdx="0" presStyleCnt="8" custScaleX="90880">
        <dgm:presLayoutVars>
          <dgm:bulletEnabled val="1"/>
        </dgm:presLayoutVars>
      </dgm:prSet>
      <dgm:spPr/>
      <dgm:t>
        <a:bodyPr/>
        <a:lstStyle/>
        <a:p>
          <a:endParaRPr lang="en-US"/>
        </a:p>
      </dgm:t>
    </dgm:pt>
    <dgm:pt modelId="{8D427D09-3D8F-4CDB-A68A-0AA0EFEB83CB}" type="pres">
      <dgm:prSet presAssocID="{2C68EFE8-7EFB-43FC-A825-0D0016972440}" presName="spacing" presStyleCnt="0"/>
      <dgm:spPr/>
    </dgm:pt>
    <dgm:pt modelId="{C69311B3-5B4B-4C24-BA11-4990160B78C3}" type="pres">
      <dgm:prSet presAssocID="{596AC06F-37CC-41D0-929C-79B817C8FAF1}" presName="composite" presStyleCnt="0"/>
      <dgm:spPr/>
    </dgm:pt>
    <dgm:pt modelId="{607E10AF-6494-457E-8568-A0F5A941FF64}" type="pres">
      <dgm:prSet presAssocID="{596AC06F-37CC-41D0-929C-79B817C8FAF1}" presName="imgShp"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C9D7307F-AE29-4DCA-A76B-3E1160C15CD9}" type="pres">
      <dgm:prSet presAssocID="{596AC06F-37CC-41D0-929C-79B817C8FAF1}" presName="txShp" presStyleLbl="node1" presStyleIdx="1" presStyleCnt="8" custScaleX="91877">
        <dgm:presLayoutVars>
          <dgm:bulletEnabled val="1"/>
        </dgm:presLayoutVars>
      </dgm:prSet>
      <dgm:spPr/>
      <dgm:t>
        <a:bodyPr/>
        <a:lstStyle/>
        <a:p>
          <a:endParaRPr lang="en-US"/>
        </a:p>
      </dgm:t>
    </dgm:pt>
    <dgm:pt modelId="{4CC2D9CF-4695-4BDD-BEA7-C25CC5B0AD9B}" type="pres">
      <dgm:prSet presAssocID="{FE9645A3-8DD1-455B-BA9F-BD9F515D72BB}" presName="spacing" presStyleCnt="0"/>
      <dgm:spPr/>
    </dgm:pt>
    <dgm:pt modelId="{6F32B075-1992-4559-B1E0-BC5D2A3A09D6}" type="pres">
      <dgm:prSet presAssocID="{B8755E44-2834-4A7A-89D0-184431B2F2F5}" presName="composite" presStyleCnt="0"/>
      <dgm:spPr/>
    </dgm:pt>
    <dgm:pt modelId="{789C9537-CF2B-49B5-A387-59CB9049070B}" type="pres">
      <dgm:prSet presAssocID="{B8755E44-2834-4A7A-89D0-184431B2F2F5}" presName="imgShp" presStyleLbl="fgImgPlace1" presStyleIdx="2" presStyleCnt="8" custLinFactNeighborX="1085" custLinFactNeighborY="-13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52866C67-AEA1-4851-9002-5F2EF0E1EB97}" type="pres">
      <dgm:prSet presAssocID="{B8755E44-2834-4A7A-89D0-184431B2F2F5}" presName="txShp" presStyleLbl="node1" presStyleIdx="2" presStyleCnt="8" custScaleX="91378">
        <dgm:presLayoutVars>
          <dgm:bulletEnabled val="1"/>
        </dgm:presLayoutVars>
      </dgm:prSet>
      <dgm:spPr/>
      <dgm:t>
        <a:bodyPr/>
        <a:lstStyle/>
        <a:p>
          <a:endParaRPr lang="en-US"/>
        </a:p>
      </dgm:t>
    </dgm:pt>
    <dgm:pt modelId="{2A377C54-8479-4CBA-99A0-6DAA2851105F}" type="pres">
      <dgm:prSet presAssocID="{36CFFEAA-1D45-45CD-A01F-1858E57CC9B8}" presName="spacing" presStyleCnt="0"/>
      <dgm:spPr/>
    </dgm:pt>
    <dgm:pt modelId="{DA358EBB-341A-4DEE-A46D-AC6067E1ABD8}" type="pres">
      <dgm:prSet presAssocID="{A5A09338-5860-4B3B-84B9-AC2F6A5C10AD}" presName="composite" presStyleCnt="0"/>
      <dgm:spPr/>
    </dgm:pt>
    <dgm:pt modelId="{EF490519-D2A3-417C-8766-A5A58B8DBDF9}" type="pres">
      <dgm:prSet presAssocID="{A5A09338-5860-4B3B-84B9-AC2F6A5C10AD}" presName="imgShp" presStyleLbl="f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8B97B21D-D33D-49CC-B1E8-952A11B36DF2}" type="pres">
      <dgm:prSet presAssocID="{A5A09338-5860-4B3B-84B9-AC2F6A5C10AD}" presName="txShp" presStyleLbl="node1" presStyleIdx="3" presStyleCnt="8" custScaleX="92180">
        <dgm:presLayoutVars>
          <dgm:bulletEnabled val="1"/>
        </dgm:presLayoutVars>
      </dgm:prSet>
      <dgm:spPr/>
      <dgm:t>
        <a:bodyPr/>
        <a:lstStyle/>
        <a:p>
          <a:endParaRPr lang="en-US"/>
        </a:p>
      </dgm:t>
    </dgm:pt>
    <dgm:pt modelId="{561B42AA-DE46-4B57-BBAD-26918DEB21B4}" type="pres">
      <dgm:prSet presAssocID="{36B8AA8D-B3B0-4395-B765-D98E9EBCB437}" presName="spacing" presStyleCnt="0"/>
      <dgm:spPr/>
    </dgm:pt>
    <dgm:pt modelId="{9419E2BB-3F98-4AE7-91E3-A4DF1347908F}" type="pres">
      <dgm:prSet presAssocID="{C578F210-8700-4974-B6CE-F94F454A904D}" presName="composite" presStyleCnt="0"/>
      <dgm:spPr/>
    </dgm:pt>
    <dgm:pt modelId="{0E2AC5F2-7FE5-4D6E-BF30-7DF9E55ED875}" type="pres">
      <dgm:prSet presAssocID="{C578F210-8700-4974-B6CE-F94F454A904D}" presName="imgShp" presStyleLbl="f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l="-16000" r="-16000"/>
          </a:stretch>
        </a:blipFill>
      </dgm:spPr>
    </dgm:pt>
    <dgm:pt modelId="{3ACA550C-C7CE-4D9D-93CE-AA63DAD94C55}" type="pres">
      <dgm:prSet presAssocID="{C578F210-8700-4974-B6CE-F94F454A904D}" presName="txShp" presStyleLbl="node1" presStyleIdx="4" presStyleCnt="8" custScaleX="92875">
        <dgm:presLayoutVars>
          <dgm:bulletEnabled val="1"/>
        </dgm:presLayoutVars>
      </dgm:prSet>
      <dgm:spPr/>
      <dgm:t>
        <a:bodyPr/>
        <a:lstStyle/>
        <a:p>
          <a:endParaRPr lang="en-US"/>
        </a:p>
      </dgm:t>
    </dgm:pt>
    <dgm:pt modelId="{ADC2E8BC-C7F1-4284-A6C7-541FAB5BA518}" type="pres">
      <dgm:prSet presAssocID="{7849B127-C2CD-41E6-BCDF-825C438D78BF}" presName="spacing" presStyleCnt="0"/>
      <dgm:spPr/>
    </dgm:pt>
    <dgm:pt modelId="{AB8E52ED-5642-41B9-B017-96C9380FAF84}" type="pres">
      <dgm:prSet presAssocID="{DD076511-085B-4A3A-A3AA-B3872F4F6D4D}" presName="composite" presStyleCnt="0"/>
      <dgm:spPr/>
    </dgm:pt>
    <dgm:pt modelId="{218C8942-B615-4EEE-9312-A152202722F4}" type="pres">
      <dgm:prSet presAssocID="{DD076511-085B-4A3A-A3AA-B3872F4F6D4D}" presName="imgShp" presStyleLbl="f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E44957D2-6B93-4D19-97E4-147E76C29B06}" type="pres">
      <dgm:prSet presAssocID="{DD076511-085B-4A3A-A3AA-B3872F4F6D4D}" presName="txShp" presStyleLbl="node1" presStyleIdx="5" presStyleCnt="8" custScaleX="92376">
        <dgm:presLayoutVars>
          <dgm:bulletEnabled val="1"/>
        </dgm:presLayoutVars>
      </dgm:prSet>
      <dgm:spPr/>
      <dgm:t>
        <a:bodyPr/>
        <a:lstStyle/>
        <a:p>
          <a:endParaRPr lang="en-US"/>
        </a:p>
      </dgm:t>
    </dgm:pt>
    <dgm:pt modelId="{C0917CE7-94E1-497A-A681-AB5CF663C288}" type="pres">
      <dgm:prSet presAssocID="{14F9EF77-04B7-4CFD-9638-CA07D6F21D27}" presName="spacing" presStyleCnt="0"/>
      <dgm:spPr/>
    </dgm:pt>
    <dgm:pt modelId="{7FB80D09-B2AA-4046-A0C5-17EDDE8934BF}" type="pres">
      <dgm:prSet presAssocID="{D849F0DF-3334-45DA-8E8C-6A5ED8CB2F48}" presName="composite" presStyleCnt="0"/>
      <dgm:spPr/>
    </dgm:pt>
    <dgm:pt modelId="{F2792DB8-ADD3-4A49-8692-D4F4A248A98A}" type="pres">
      <dgm:prSet presAssocID="{D849F0DF-3334-45DA-8E8C-6A5ED8CB2F48}" presName="imgShp" presStyleLbl="f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t="-17000" b="-17000"/>
          </a:stretch>
        </a:blipFill>
      </dgm:spPr>
    </dgm:pt>
    <dgm:pt modelId="{E2181246-E71D-4CB6-AAEF-BD08EAE67EE1}" type="pres">
      <dgm:prSet presAssocID="{D849F0DF-3334-45DA-8E8C-6A5ED8CB2F48}" presName="txShp" presStyleLbl="node1" presStyleIdx="6" presStyleCnt="8" custScaleX="92875">
        <dgm:presLayoutVars>
          <dgm:bulletEnabled val="1"/>
        </dgm:presLayoutVars>
      </dgm:prSet>
      <dgm:spPr/>
      <dgm:t>
        <a:bodyPr/>
        <a:lstStyle/>
        <a:p>
          <a:endParaRPr lang="en-US"/>
        </a:p>
      </dgm:t>
    </dgm:pt>
    <dgm:pt modelId="{0C849FB3-EF73-4A0A-B26B-1C321D4045BB}" type="pres">
      <dgm:prSet presAssocID="{88C0B4F9-4113-4DCC-AF1E-5FFD37986D1B}" presName="spacing" presStyleCnt="0"/>
      <dgm:spPr/>
    </dgm:pt>
    <dgm:pt modelId="{1B973F33-412C-4B62-A2B2-E3B1A1395877}" type="pres">
      <dgm:prSet presAssocID="{0860D203-FB3A-49CE-B4E7-076D36FBD280}" presName="composite" presStyleCnt="0"/>
      <dgm:spPr/>
    </dgm:pt>
    <dgm:pt modelId="{768CA467-2235-4650-A314-10F08552C2C0}" type="pres">
      <dgm:prSet presAssocID="{0860D203-FB3A-49CE-B4E7-076D36FBD280}" presName="imgShp" presStyleLbl="f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l="-6000" r="-6000"/>
          </a:stretch>
        </a:blipFill>
      </dgm:spPr>
    </dgm:pt>
    <dgm:pt modelId="{F78AA873-97C5-43AD-8FE2-C3A7A9DA2096}" type="pres">
      <dgm:prSet presAssocID="{0860D203-FB3A-49CE-B4E7-076D36FBD280}" presName="txShp" presStyleLbl="node1" presStyleIdx="7" presStyleCnt="8" custScaleX="92376">
        <dgm:presLayoutVars>
          <dgm:bulletEnabled val="1"/>
        </dgm:presLayoutVars>
      </dgm:prSet>
      <dgm:spPr/>
      <dgm:t>
        <a:bodyPr/>
        <a:lstStyle/>
        <a:p>
          <a:endParaRPr lang="en-US"/>
        </a:p>
      </dgm:t>
    </dgm:pt>
  </dgm:ptLst>
  <dgm:cxnLst>
    <dgm:cxn modelId="{870D29D5-64BB-4800-AB51-FE34B39EC9CB}" srcId="{E173D3EF-C173-438E-A4BF-14068B5899C2}" destId="{B8755E44-2834-4A7A-89D0-184431B2F2F5}" srcOrd="2" destOrd="0" parTransId="{C0813DDE-3085-4659-B6A5-2A1BE51CE88D}" sibTransId="{36CFFEAA-1D45-45CD-A01F-1858E57CC9B8}"/>
    <dgm:cxn modelId="{B1967368-6A77-4FA6-950C-8E14B42DBF48}" srcId="{E173D3EF-C173-438E-A4BF-14068B5899C2}" destId="{C578F210-8700-4974-B6CE-F94F454A904D}" srcOrd="4" destOrd="0" parTransId="{8DEF828A-7222-47CD-A3F3-A83255D1DD37}" sibTransId="{7849B127-C2CD-41E6-BCDF-825C438D78BF}"/>
    <dgm:cxn modelId="{2A6D6108-1120-4BD9-8B36-F923BD14AAA2}" srcId="{E173D3EF-C173-438E-A4BF-14068B5899C2}" destId="{0860D203-FB3A-49CE-B4E7-076D36FBD280}" srcOrd="7" destOrd="0" parTransId="{E78C6EFC-8F34-4123-B25A-7FBA3B643F5B}" sibTransId="{1C8F9E98-82B0-44AB-91F7-4D5E2A00A445}"/>
    <dgm:cxn modelId="{EFE40B99-B074-4C0D-86A6-6FD8D66C1A70}" type="presOf" srcId="{DD076511-085B-4A3A-A3AA-B3872F4F6D4D}" destId="{E44957D2-6B93-4D19-97E4-147E76C29B06}" srcOrd="0" destOrd="0" presId="urn:microsoft.com/office/officeart/2005/8/layout/vList3"/>
    <dgm:cxn modelId="{773ED8E8-B818-4303-8D4E-AA5607C18A11}" type="presOf" srcId="{D849F0DF-3334-45DA-8E8C-6A5ED8CB2F48}" destId="{E2181246-E71D-4CB6-AAEF-BD08EAE67EE1}" srcOrd="0" destOrd="0" presId="urn:microsoft.com/office/officeart/2005/8/layout/vList3"/>
    <dgm:cxn modelId="{277B1C65-97B0-4F6A-8EF2-CA587E22801B}" type="presOf" srcId="{A5A09338-5860-4B3B-84B9-AC2F6A5C10AD}" destId="{8B97B21D-D33D-49CC-B1E8-952A11B36DF2}" srcOrd="0" destOrd="0" presId="urn:microsoft.com/office/officeart/2005/8/layout/vList3"/>
    <dgm:cxn modelId="{7D1411E1-8996-4EE7-8FC7-328F5AB380EA}" type="presOf" srcId="{E173D3EF-C173-438E-A4BF-14068B5899C2}" destId="{4C29D183-5C4B-4903-A0EC-17C4A9AC9F74}" srcOrd="0" destOrd="0" presId="urn:microsoft.com/office/officeart/2005/8/layout/vList3"/>
    <dgm:cxn modelId="{9C2E8541-6D75-4346-B225-AAC2C46F31DB}" srcId="{E173D3EF-C173-438E-A4BF-14068B5899C2}" destId="{EA1D569C-CF54-4718-91F9-2E70FC7FABEE}" srcOrd="0" destOrd="0" parTransId="{21247832-51FE-4E5F-B963-A5EC31014A70}" sibTransId="{2C68EFE8-7EFB-43FC-A825-0D0016972440}"/>
    <dgm:cxn modelId="{F967DFB0-7354-4F84-A880-4C2C0574E660}" type="presOf" srcId="{0860D203-FB3A-49CE-B4E7-076D36FBD280}" destId="{F78AA873-97C5-43AD-8FE2-C3A7A9DA2096}" srcOrd="0" destOrd="0" presId="urn:microsoft.com/office/officeart/2005/8/layout/vList3"/>
    <dgm:cxn modelId="{5E506834-D5C7-41F7-A7C8-2BCEEC3DDE50}" srcId="{E173D3EF-C173-438E-A4BF-14068B5899C2}" destId="{596AC06F-37CC-41D0-929C-79B817C8FAF1}" srcOrd="1" destOrd="0" parTransId="{C829EAAA-B21C-4CE4-A65E-28E39FEEE8A9}" sibTransId="{FE9645A3-8DD1-455B-BA9F-BD9F515D72BB}"/>
    <dgm:cxn modelId="{B0741DD8-163B-4AB1-B3A1-0F622367E19F}" type="presOf" srcId="{596AC06F-37CC-41D0-929C-79B817C8FAF1}" destId="{C9D7307F-AE29-4DCA-A76B-3E1160C15CD9}" srcOrd="0" destOrd="0" presId="urn:microsoft.com/office/officeart/2005/8/layout/vList3"/>
    <dgm:cxn modelId="{D7DB5EBC-B858-49C1-A84B-0D5BDEDE5FDE}" srcId="{E173D3EF-C173-438E-A4BF-14068B5899C2}" destId="{D849F0DF-3334-45DA-8E8C-6A5ED8CB2F48}" srcOrd="6" destOrd="0" parTransId="{953189A9-3E91-4EA9-9D53-D3CBE1A4362C}" sibTransId="{88C0B4F9-4113-4DCC-AF1E-5FFD37986D1B}"/>
    <dgm:cxn modelId="{73D2C011-4C48-45D4-BF36-B507FF092A15}" type="presOf" srcId="{B8755E44-2834-4A7A-89D0-184431B2F2F5}" destId="{52866C67-AEA1-4851-9002-5F2EF0E1EB97}" srcOrd="0" destOrd="0" presId="urn:microsoft.com/office/officeart/2005/8/layout/vList3"/>
    <dgm:cxn modelId="{081170C4-258C-4DAC-8978-6DE7DF2C0136}" type="presOf" srcId="{EA1D569C-CF54-4718-91F9-2E70FC7FABEE}" destId="{D83D3372-04BB-4FDE-8A00-5A2E834E28BF}" srcOrd="0" destOrd="0" presId="urn:microsoft.com/office/officeart/2005/8/layout/vList3"/>
    <dgm:cxn modelId="{87A20F43-92FD-4991-9DFA-E576A2851B34}" type="presOf" srcId="{C578F210-8700-4974-B6CE-F94F454A904D}" destId="{3ACA550C-C7CE-4D9D-93CE-AA63DAD94C55}" srcOrd="0" destOrd="0" presId="urn:microsoft.com/office/officeart/2005/8/layout/vList3"/>
    <dgm:cxn modelId="{C4475C01-37C7-4AC3-BD29-2399277FB20B}" srcId="{E173D3EF-C173-438E-A4BF-14068B5899C2}" destId="{A5A09338-5860-4B3B-84B9-AC2F6A5C10AD}" srcOrd="3" destOrd="0" parTransId="{4CD2CB9C-327D-49EC-BA70-EFEB27F699C6}" sibTransId="{36B8AA8D-B3B0-4395-B765-D98E9EBCB437}"/>
    <dgm:cxn modelId="{DF053808-1D41-4CB9-8D3D-ECC5500ED9C7}" srcId="{E173D3EF-C173-438E-A4BF-14068B5899C2}" destId="{DD076511-085B-4A3A-A3AA-B3872F4F6D4D}" srcOrd="5" destOrd="0" parTransId="{82F03FCF-F4DD-4E94-B1F5-331239FA3C12}" sibTransId="{14F9EF77-04B7-4CFD-9638-CA07D6F21D27}"/>
    <dgm:cxn modelId="{E526D932-B406-4FC5-8F95-A8BD393D29AE}" type="presParOf" srcId="{4C29D183-5C4B-4903-A0EC-17C4A9AC9F74}" destId="{C1B06D99-CC42-4369-BD5A-AA026D73A5E5}" srcOrd="0" destOrd="0" presId="urn:microsoft.com/office/officeart/2005/8/layout/vList3"/>
    <dgm:cxn modelId="{8590A714-6C61-4263-801D-2E5620F5F423}" type="presParOf" srcId="{C1B06D99-CC42-4369-BD5A-AA026D73A5E5}" destId="{BD942F2E-4B77-47BE-AE76-702AE6D91906}" srcOrd="0" destOrd="0" presId="urn:microsoft.com/office/officeart/2005/8/layout/vList3"/>
    <dgm:cxn modelId="{C91017C7-1A53-4EF9-A394-0B9A606D095A}" type="presParOf" srcId="{C1B06D99-CC42-4369-BD5A-AA026D73A5E5}" destId="{D83D3372-04BB-4FDE-8A00-5A2E834E28BF}" srcOrd="1" destOrd="0" presId="urn:microsoft.com/office/officeart/2005/8/layout/vList3"/>
    <dgm:cxn modelId="{D64B2F1B-81BA-47CC-8305-C6427645D782}" type="presParOf" srcId="{4C29D183-5C4B-4903-A0EC-17C4A9AC9F74}" destId="{8D427D09-3D8F-4CDB-A68A-0AA0EFEB83CB}" srcOrd="1" destOrd="0" presId="urn:microsoft.com/office/officeart/2005/8/layout/vList3"/>
    <dgm:cxn modelId="{1C81F40A-9558-4C89-8EFE-00A363692FB0}" type="presParOf" srcId="{4C29D183-5C4B-4903-A0EC-17C4A9AC9F74}" destId="{C69311B3-5B4B-4C24-BA11-4990160B78C3}" srcOrd="2" destOrd="0" presId="urn:microsoft.com/office/officeart/2005/8/layout/vList3"/>
    <dgm:cxn modelId="{458BD408-6014-4D84-9B1D-074835EFED62}" type="presParOf" srcId="{C69311B3-5B4B-4C24-BA11-4990160B78C3}" destId="{607E10AF-6494-457E-8568-A0F5A941FF64}" srcOrd="0" destOrd="0" presId="urn:microsoft.com/office/officeart/2005/8/layout/vList3"/>
    <dgm:cxn modelId="{9F64780C-2480-4D33-85C3-462FBDF1625B}" type="presParOf" srcId="{C69311B3-5B4B-4C24-BA11-4990160B78C3}" destId="{C9D7307F-AE29-4DCA-A76B-3E1160C15CD9}" srcOrd="1" destOrd="0" presId="urn:microsoft.com/office/officeart/2005/8/layout/vList3"/>
    <dgm:cxn modelId="{FEB25BC5-CB46-4610-9905-3D43C02D9D49}" type="presParOf" srcId="{4C29D183-5C4B-4903-A0EC-17C4A9AC9F74}" destId="{4CC2D9CF-4695-4BDD-BEA7-C25CC5B0AD9B}" srcOrd="3" destOrd="0" presId="urn:microsoft.com/office/officeart/2005/8/layout/vList3"/>
    <dgm:cxn modelId="{6E95C2AC-556F-4C8C-BF4A-D0FCD4EC396A}" type="presParOf" srcId="{4C29D183-5C4B-4903-A0EC-17C4A9AC9F74}" destId="{6F32B075-1992-4559-B1E0-BC5D2A3A09D6}" srcOrd="4" destOrd="0" presId="urn:microsoft.com/office/officeart/2005/8/layout/vList3"/>
    <dgm:cxn modelId="{030D7308-93F2-47FF-9BFE-78A496F1D7B4}" type="presParOf" srcId="{6F32B075-1992-4559-B1E0-BC5D2A3A09D6}" destId="{789C9537-CF2B-49B5-A387-59CB9049070B}" srcOrd="0" destOrd="0" presId="urn:microsoft.com/office/officeart/2005/8/layout/vList3"/>
    <dgm:cxn modelId="{CCDC71C6-B7F0-4FBF-8CF4-9D6ED6F65F04}" type="presParOf" srcId="{6F32B075-1992-4559-B1E0-BC5D2A3A09D6}" destId="{52866C67-AEA1-4851-9002-5F2EF0E1EB97}" srcOrd="1" destOrd="0" presId="urn:microsoft.com/office/officeart/2005/8/layout/vList3"/>
    <dgm:cxn modelId="{035354AC-9B61-439E-932A-250DCB0B4067}" type="presParOf" srcId="{4C29D183-5C4B-4903-A0EC-17C4A9AC9F74}" destId="{2A377C54-8479-4CBA-99A0-6DAA2851105F}" srcOrd="5" destOrd="0" presId="urn:microsoft.com/office/officeart/2005/8/layout/vList3"/>
    <dgm:cxn modelId="{36F37CB9-7D0F-4BCC-A31F-AB657E5074A2}" type="presParOf" srcId="{4C29D183-5C4B-4903-A0EC-17C4A9AC9F74}" destId="{DA358EBB-341A-4DEE-A46D-AC6067E1ABD8}" srcOrd="6" destOrd="0" presId="urn:microsoft.com/office/officeart/2005/8/layout/vList3"/>
    <dgm:cxn modelId="{AA104F98-1BA9-441A-9A16-36FB0F83E764}" type="presParOf" srcId="{DA358EBB-341A-4DEE-A46D-AC6067E1ABD8}" destId="{EF490519-D2A3-417C-8766-A5A58B8DBDF9}" srcOrd="0" destOrd="0" presId="urn:microsoft.com/office/officeart/2005/8/layout/vList3"/>
    <dgm:cxn modelId="{0D3A9741-3DDD-47CC-A57D-874034F95738}" type="presParOf" srcId="{DA358EBB-341A-4DEE-A46D-AC6067E1ABD8}" destId="{8B97B21D-D33D-49CC-B1E8-952A11B36DF2}" srcOrd="1" destOrd="0" presId="urn:microsoft.com/office/officeart/2005/8/layout/vList3"/>
    <dgm:cxn modelId="{406E7E35-8754-418C-BA52-698B1F477A62}" type="presParOf" srcId="{4C29D183-5C4B-4903-A0EC-17C4A9AC9F74}" destId="{561B42AA-DE46-4B57-BBAD-26918DEB21B4}" srcOrd="7" destOrd="0" presId="urn:microsoft.com/office/officeart/2005/8/layout/vList3"/>
    <dgm:cxn modelId="{CEA48FFA-6D74-46ED-BE94-06454D32AAB7}" type="presParOf" srcId="{4C29D183-5C4B-4903-A0EC-17C4A9AC9F74}" destId="{9419E2BB-3F98-4AE7-91E3-A4DF1347908F}" srcOrd="8" destOrd="0" presId="urn:microsoft.com/office/officeart/2005/8/layout/vList3"/>
    <dgm:cxn modelId="{2FDD1A51-A4B8-42F3-B8B1-BA7C39906DE3}" type="presParOf" srcId="{9419E2BB-3F98-4AE7-91E3-A4DF1347908F}" destId="{0E2AC5F2-7FE5-4D6E-BF30-7DF9E55ED875}" srcOrd="0" destOrd="0" presId="urn:microsoft.com/office/officeart/2005/8/layout/vList3"/>
    <dgm:cxn modelId="{4CCCEA8E-DF93-49D5-B55D-744CC1A78454}" type="presParOf" srcId="{9419E2BB-3F98-4AE7-91E3-A4DF1347908F}" destId="{3ACA550C-C7CE-4D9D-93CE-AA63DAD94C55}" srcOrd="1" destOrd="0" presId="urn:microsoft.com/office/officeart/2005/8/layout/vList3"/>
    <dgm:cxn modelId="{22EE2A7A-66C6-43AB-BD24-18E946328840}" type="presParOf" srcId="{4C29D183-5C4B-4903-A0EC-17C4A9AC9F74}" destId="{ADC2E8BC-C7F1-4284-A6C7-541FAB5BA518}" srcOrd="9" destOrd="0" presId="urn:microsoft.com/office/officeart/2005/8/layout/vList3"/>
    <dgm:cxn modelId="{A169FDFE-9A9F-47C4-B4A1-A941D4B67FBB}" type="presParOf" srcId="{4C29D183-5C4B-4903-A0EC-17C4A9AC9F74}" destId="{AB8E52ED-5642-41B9-B017-96C9380FAF84}" srcOrd="10" destOrd="0" presId="urn:microsoft.com/office/officeart/2005/8/layout/vList3"/>
    <dgm:cxn modelId="{9A752BC5-354E-4A0B-99D0-78F7FFE65212}" type="presParOf" srcId="{AB8E52ED-5642-41B9-B017-96C9380FAF84}" destId="{218C8942-B615-4EEE-9312-A152202722F4}" srcOrd="0" destOrd="0" presId="urn:microsoft.com/office/officeart/2005/8/layout/vList3"/>
    <dgm:cxn modelId="{AC15ED6F-9CB5-4A4F-95D0-5F928A0D3281}" type="presParOf" srcId="{AB8E52ED-5642-41B9-B017-96C9380FAF84}" destId="{E44957D2-6B93-4D19-97E4-147E76C29B06}" srcOrd="1" destOrd="0" presId="urn:microsoft.com/office/officeart/2005/8/layout/vList3"/>
    <dgm:cxn modelId="{A56F22B4-1E12-4351-9931-1D2E16348FA6}" type="presParOf" srcId="{4C29D183-5C4B-4903-A0EC-17C4A9AC9F74}" destId="{C0917CE7-94E1-497A-A681-AB5CF663C288}" srcOrd="11" destOrd="0" presId="urn:microsoft.com/office/officeart/2005/8/layout/vList3"/>
    <dgm:cxn modelId="{A398626D-9CE0-4B53-9FFE-1A049B9459AB}" type="presParOf" srcId="{4C29D183-5C4B-4903-A0EC-17C4A9AC9F74}" destId="{7FB80D09-B2AA-4046-A0C5-17EDDE8934BF}" srcOrd="12" destOrd="0" presId="urn:microsoft.com/office/officeart/2005/8/layout/vList3"/>
    <dgm:cxn modelId="{D20DACB0-1FB1-4B20-B68B-1146FDAC73B7}" type="presParOf" srcId="{7FB80D09-B2AA-4046-A0C5-17EDDE8934BF}" destId="{F2792DB8-ADD3-4A49-8692-D4F4A248A98A}" srcOrd="0" destOrd="0" presId="urn:microsoft.com/office/officeart/2005/8/layout/vList3"/>
    <dgm:cxn modelId="{ACAECBC5-D880-464F-B51D-3367C85F2402}" type="presParOf" srcId="{7FB80D09-B2AA-4046-A0C5-17EDDE8934BF}" destId="{E2181246-E71D-4CB6-AAEF-BD08EAE67EE1}" srcOrd="1" destOrd="0" presId="urn:microsoft.com/office/officeart/2005/8/layout/vList3"/>
    <dgm:cxn modelId="{9B92396C-C8C8-4921-8970-945B09592441}" type="presParOf" srcId="{4C29D183-5C4B-4903-A0EC-17C4A9AC9F74}" destId="{0C849FB3-EF73-4A0A-B26B-1C321D4045BB}" srcOrd="13" destOrd="0" presId="urn:microsoft.com/office/officeart/2005/8/layout/vList3"/>
    <dgm:cxn modelId="{3BD3C9F7-0D01-4CAC-BFE6-8A783E9D9026}" type="presParOf" srcId="{4C29D183-5C4B-4903-A0EC-17C4A9AC9F74}" destId="{1B973F33-412C-4B62-A2B2-E3B1A1395877}" srcOrd="14" destOrd="0" presId="urn:microsoft.com/office/officeart/2005/8/layout/vList3"/>
    <dgm:cxn modelId="{DCB5A7E8-2BEA-4686-B6DA-B775A484272A}" type="presParOf" srcId="{1B973F33-412C-4B62-A2B2-E3B1A1395877}" destId="{768CA467-2235-4650-A314-10F08552C2C0}" srcOrd="0" destOrd="0" presId="urn:microsoft.com/office/officeart/2005/8/layout/vList3"/>
    <dgm:cxn modelId="{175CC1DE-98BC-498F-938A-9450EF322C6F}" type="presParOf" srcId="{1B973F33-412C-4B62-A2B2-E3B1A1395877}" destId="{F78AA873-97C5-43AD-8FE2-C3A7A9DA209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73D3EF-C173-438E-A4BF-14068B5899C2}" type="doc">
      <dgm:prSet loTypeId="urn:microsoft.com/office/officeart/2005/8/layout/vList3" loCatId="list" qsTypeId="urn:microsoft.com/office/officeart/2005/8/quickstyle/simple1" qsCatId="simple" csTypeId="urn:microsoft.com/office/officeart/2005/8/colors/accent1_2" csCatId="accent1" phldr="1"/>
      <dgm:spPr/>
    </dgm:pt>
    <dgm:pt modelId="{B8755E44-2834-4A7A-89D0-184431B2F2F5}">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2814</a:t>
          </a:r>
          <a:endParaRPr lang="en-US" dirty="0"/>
        </a:p>
      </dgm:t>
    </dgm:pt>
    <dgm:pt modelId="{C0813DDE-3085-4659-B6A5-2A1BE51CE88D}" type="parTrans" cxnId="{870D29D5-64BB-4800-AB51-FE34B39EC9CB}">
      <dgm:prSet/>
      <dgm:spPr/>
      <dgm:t>
        <a:bodyPr/>
        <a:lstStyle/>
        <a:p>
          <a:endParaRPr lang="en-US"/>
        </a:p>
      </dgm:t>
    </dgm:pt>
    <dgm:pt modelId="{36CFFEAA-1D45-45CD-A01F-1858E57CC9B8}" type="sibTrans" cxnId="{870D29D5-64BB-4800-AB51-FE34B39EC9CB}">
      <dgm:prSet/>
      <dgm:spPr/>
      <dgm:t>
        <a:bodyPr/>
        <a:lstStyle/>
        <a:p>
          <a:endParaRPr lang="en-US"/>
        </a:p>
      </dgm:t>
    </dgm:pt>
    <dgm:pt modelId="{A5A09338-5860-4B3B-84B9-AC2F6A5C10AD}">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2133</a:t>
          </a:r>
          <a:endParaRPr lang="en-US" dirty="0"/>
        </a:p>
      </dgm:t>
    </dgm:pt>
    <dgm:pt modelId="{4CD2CB9C-327D-49EC-BA70-EFEB27F699C6}" type="parTrans" cxnId="{C4475C01-37C7-4AC3-BD29-2399277FB20B}">
      <dgm:prSet/>
      <dgm:spPr/>
      <dgm:t>
        <a:bodyPr/>
        <a:lstStyle/>
        <a:p>
          <a:endParaRPr lang="en-US"/>
        </a:p>
      </dgm:t>
    </dgm:pt>
    <dgm:pt modelId="{36B8AA8D-B3B0-4395-B765-D98E9EBCB437}" type="sibTrans" cxnId="{C4475C01-37C7-4AC3-BD29-2399277FB20B}">
      <dgm:prSet/>
      <dgm:spPr/>
      <dgm:t>
        <a:bodyPr/>
        <a:lstStyle/>
        <a:p>
          <a:endParaRPr lang="en-US"/>
        </a:p>
      </dgm:t>
    </dgm:pt>
    <dgm:pt modelId="{C578F210-8700-4974-B6CE-F94F454A904D}">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1353</a:t>
          </a:r>
          <a:endParaRPr lang="en-US" dirty="0"/>
        </a:p>
      </dgm:t>
    </dgm:pt>
    <dgm:pt modelId="{8DEF828A-7222-47CD-A3F3-A83255D1DD37}" type="parTrans" cxnId="{B1967368-6A77-4FA6-950C-8E14B42DBF48}">
      <dgm:prSet/>
      <dgm:spPr/>
      <dgm:t>
        <a:bodyPr/>
        <a:lstStyle/>
        <a:p>
          <a:endParaRPr lang="en-US"/>
        </a:p>
      </dgm:t>
    </dgm:pt>
    <dgm:pt modelId="{7849B127-C2CD-41E6-BCDF-825C438D78BF}" type="sibTrans" cxnId="{B1967368-6A77-4FA6-950C-8E14B42DBF48}">
      <dgm:prSet/>
      <dgm:spPr/>
      <dgm:t>
        <a:bodyPr/>
        <a:lstStyle/>
        <a:p>
          <a:endParaRPr lang="en-US"/>
        </a:p>
      </dgm:t>
    </dgm:pt>
    <dgm:pt modelId="{DD076511-085B-4A3A-A3AA-B3872F4F6D4D}">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1242</a:t>
          </a:r>
          <a:endParaRPr lang="en-US" dirty="0"/>
        </a:p>
      </dgm:t>
    </dgm:pt>
    <dgm:pt modelId="{82F03FCF-F4DD-4E94-B1F5-331239FA3C12}" type="parTrans" cxnId="{DF053808-1D41-4CB9-8D3D-ECC5500ED9C7}">
      <dgm:prSet/>
      <dgm:spPr/>
      <dgm:t>
        <a:bodyPr/>
        <a:lstStyle/>
        <a:p>
          <a:endParaRPr lang="en-US"/>
        </a:p>
      </dgm:t>
    </dgm:pt>
    <dgm:pt modelId="{14F9EF77-04B7-4CFD-9638-CA07D6F21D27}" type="sibTrans" cxnId="{DF053808-1D41-4CB9-8D3D-ECC5500ED9C7}">
      <dgm:prSet/>
      <dgm:spPr/>
      <dgm:t>
        <a:bodyPr/>
        <a:lstStyle/>
        <a:p>
          <a:endParaRPr lang="en-US"/>
        </a:p>
      </dgm:t>
    </dgm:pt>
    <dgm:pt modelId="{EA1D569C-CF54-4718-91F9-2E70FC7FABE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2932</a:t>
          </a:r>
          <a:endParaRPr lang="en-US" dirty="0"/>
        </a:p>
      </dgm:t>
    </dgm:pt>
    <dgm:pt modelId="{21247832-51FE-4E5F-B963-A5EC31014A70}" type="parTrans" cxnId="{9C2E8541-6D75-4346-B225-AAC2C46F31DB}">
      <dgm:prSet/>
      <dgm:spPr/>
      <dgm:t>
        <a:bodyPr/>
        <a:lstStyle/>
        <a:p>
          <a:endParaRPr lang="en-US"/>
        </a:p>
      </dgm:t>
    </dgm:pt>
    <dgm:pt modelId="{2C68EFE8-7EFB-43FC-A825-0D0016972440}" type="sibTrans" cxnId="{9C2E8541-6D75-4346-B225-AAC2C46F31DB}">
      <dgm:prSet/>
      <dgm:spPr/>
      <dgm:t>
        <a:bodyPr/>
        <a:lstStyle/>
        <a:p>
          <a:endParaRPr lang="en-US"/>
        </a:p>
      </dgm:t>
    </dgm:pt>
    <dgm:pt modelId="{D849F0DF-3334-45DA-8E8C-6A5ED8CB2F48}">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750</a:t>
          </a:r>
          <a:endParaRPr lang="en-US" dirty="0"/>
        </a:p>
      </dgm:t>
    </dgm:pt>
    <dgm:pt modelId="{953189A9-3E91-4EA9-9D53-D3CBE1A4362C}" type="parTrans" cxnId="{D7DB5EBC-B858-49C1-A84B-0D5BDEDE5FDE}">
      <dgm:prSet/>
      <dgm:spPr/>
      <dgm:t>
        <a:bodyPr/>
        <a:lstStyle/>
        <a:p>
          <a:endParaRPr lang="en-US"/>
        </a:p>
      </dgm:t>
    </dgm:pt>
    <dgm:pt modelId="{88C0B4F9-4113-4DCC-AF1E-5FFD37986D1B}" type="sibTrans" cxnId="{D7DB5EBC-B858-49C1-A84B-0D5BDEDE5FDE}">
      <dgm:prSet/>
      <dgm:spPr/>
      <dgm:t>
        <a:bodyPr/>
        <a:lstStyle/>
        <a:p>
          <a:endParaRPr lang="en-US"/>
        </a:p>
      </dgm:t>
    </dgm:pt>
    <dgm:pt modelId="{0860D203-FB3A-49CE-B4E7-076D36FBD280}">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541</a:t>
          </a:r>
          <a:endParaRPr lang="en-US" dirty="0"/>
        </a:p>
      </dgm:t>
    </dgm:pt>
    <dgm:pt modelId="{E78C6EFC-8F34-4123-B25A-7FBA3B643F5B}" type="parTrans" cxnId="{2A6D6108-1120-4BD9-8B36-F923BD14AAA2}">
      <dgm:prSet/>
      <dgm:spPr/>
      <dgm:t>
        <a:bodyPr/>
        <a:lstStyle/>
        <a:p>
          <a:endParaRPr lang="en-US"/>
        </a:p>
      </dgm:t>
    </dgm:pt>
    <dgm:pt modelId="{1C8F9E98-82B0-44AB-91F7-4D5E2A00A445}" type="sibTrans" cxnId="{2A6D6108-1120-4BD9-8B36-F923BD14AAA2}">
      <dgm:prSet/>
      <dgm:spPr/>
      <dgm:t>
        <a:bodyPr/>
        <a:lstStyle/>
        <a:p>
          <a:endParaRPr lang="en-US"/>
        </a:p>
      </dgm:t>
    </dgm:pt>
    <dgm:pt modelId="{596AC06F-37CC-41D0-929C-79B817C8FAF1}">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2875</a:t>
          </a:r>
          <a:endParaRPr lang="en-US" dirty="0"/>
        </a:p>
      </dgm:t>
    </dgm:pt>
    <dgm:pt modelId="{C829EAAA-B21C-4CE4-A65E-28E39FEEE8A9}" type="parTrans" cxnId="{5E506834-D5C7-41F7-A7C8-2BCEEC3DDE50}">
      <dgm:prSet/>
      <dgm:spPr/>
      <dgm:t>
        <a:bodyPr/>
        <a:lstStyle/>
        <a:p>
          <a:endParaRPr lang="en-US"/>
        </a:p>
      </dgm:t>
    </dgm:pt>
    <dgm:pt modelId="{FE9645A3-8DD1-455B-BA9F-BD9F515D72BB}" type="sibTrans" cxnId="{5E506834-D5C7-41F7-A7C8-2BCEEC3DDE50}">
      <dgm:prSet/>
      <dgm:spPr/>
      <dgm:t>
        <a:bodyPr/>
        <a:lstStyle/>
        <a:p>
          <a:endParaRPr lang="en-US"/>
        </a:p>
      </dgm:t>
    </dgm:pt>
    <dgm:pt modelId="{4C29D183-5C4B-4903-A0EC-17C4A9AC9F74}" type="pres">
      <dgm:prSet presAssocID="{E173D3EF-C173-438E-A4BF-14068B5899C2}" presName="linearFlow" presStyleCnt="0">
        <dgm:presLayoutVars>
          <dgm:dir/>
          <dgm:resizeHandles val="exact"/>
        </dgm:presLayoutVars>
      </dgm:prSet>
      <dgm:spPr/>
    </dgm:pt>
    <dgm:pt modelId="{C1B06D99-CC42-4369-BD5A-AA026D73A5E5}" type="pres">
      <dgm:prSet presAssocID="{EA1D569C-CF54-4718-91F9-2E70FC7FABEE}" presName="composite" presStyleCnt="0"/>
      <dgm:spPr/>
    </dgm:pt>
    <dgm:pt modelId="{BD942F2E-4B77-47BE-AE76-702AE6D91906}" type="pres">
      <dgm:prSet presAssocID="{EA1D569C-CF54-4718-91F9-2E70FC7FABEE}" presName="imgShp"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83D3372-04BB-4FDE-8A00-5A2E834E28BF}" type="pres">
      <dgm:prSet presAssocID="{EA1D569C-CF54-4718-91F9-2E70FC7FABEE}" presName="txShp" presStyleLbl="node1" presStyleIdx="0" presStyleCnt="8" custScaleX="93872">
        <dgm:presLayoutVars>
          <dgm:bulletEnabled val="1"/>
        </dgm:presLayoutVars>
      </dgm:prSet>
      <dgm:spPr/>
      <dgm:t>
        <a:bodyPr/>
        <a:lstStyle/>
        <a:p>
          <a:endParaRPr lang="en-US"/>
        </a:p>
      </dgm:t>
    </dgm:pt>
    <dgm:pt modelId="{8D427D09-3D8F-4CDB-A68A-0AA0EFEB83CB}" type="pres">
      <dgm:prSet presAssocID="{2C68EFE8-7EFB-43FC-A825-0D0016972440}" presName="spacing" presStyleCnt="0"/>
      <dgm:spPr/>
    </dgm:pt>
    <dgm:pt modelId="{C69311B3-5B4B-4C24-BA11-4990160B78C3}" type="pres">
      <dgm:prSet presAssocID="{596AC06F-37CC-41D0-929C-79B817C8FAF1}" presName="composite" presStyleCnt="0"/>
      <dgm:spPr/>
    </dgm:pt>
    <dgm:pt modelId="{607E10AF-6494-457E-8568-A0F5A941FF64}" type="pres">
      <dgm:prSet presAssocID="{596AC06F-37CC-41D0-929C-79B817C8FAF1}" presName="imgShp"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dgm:spPr>
    </dgm:pt>
    <dgm:pt modelId="{C9D7307F-AE29-4DCA-A76B-3E1160C15CD9}" type="pres">
      <dgm:prSet presAssocID="{596AC06F-37CC-41D0-929C-79B817C8FAF1}" presName="txShp" presStyleLbl="node1" presStyleIdx="1" presStyleCnt="8" custScaleX="92875">
        <dgm:presLayoutVars>
          <dgm:bulletEnabled val="1"/>
        </dgm:presLayoutVars>
      </dgm:prSet>
      <dgm:spPr/>
      <dgm:t>
        <a:bodyPr/>
        <a:lstStyle/>
        <a:p>
          <a:endParaRPr lang="en-US"/>
        </a:p>
      </dgm:t>
    </dgm:pt>
    <dgm:pt modelId="{4CC2D9CF-4695-4BDD-BEA7-C25CC5B0AD9B}" type="pres">
      <dgm:prSet presAssocID="{FE9645A3-8DD1-455B-BA9F-BD9F515D72BB}" presName="spacing" presStyleCnt="0"/>
      <dgm:spPr/>
    </dgm:pt>
    <dgm:pt modelId="{6F32B075-1992-4559-B1E0-BC5D2A3A09D6}" type="pres">
      <dgm:prSet presAssocID="{B8755E44-2834-4A7A-89D0-184431B2F2F5}" presName="composite" presStyleCnt="0"/>
      <dgm:spPr/>
    </dgm:pt>
    <dgm:pt modelId="{789C9537-CF2B-49B5-A387-59CB9049070B}" type="pres">
      <dgm:prSet presAssocID="{B8755E44-2834-4A7A-89D0-184431B2F2F5}" presName="imgShp" presStyleLbl="fgImgPlace1" presStyleIdx="2" presStyleCnt="8" custLinFactNeighborX="1085" custLinFactNeighborY="-136"/>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dgm:spPr>
    </dgm:pt>
    <dgm:pt modelId="{52866C67-AEA1-4851-9002-5F2EF0E1EB97}" type="pres">
      <dgm:prSet presAssocID="{B8755E44-2834-4A7A-89D0-184431B2F2F5}" presName="txShp" presStyleLbl="node1" presStyleIdx="2" presStyleCnt="8" custScaleX="92875">
        <dgm:presLayoutVars>
          <dgm:bulletEnabled val="1"/>
        </dgm:presLayoutVars>
      </dgm:prSet>
      <dgm:spPr/>
      <dgm:t>
        <a:bodyPr/>
        <a:lstStyle/>
        <a:p>
          <a:endParaRPr lang="en-US"/>
        </a:p>
      </dgm:t>
    </dgm:pt>
    <dgm:pt modelId="{2A377C54-8479-4CBA-99A0-6DAA2851105F}" type="pres">
      <dgm:prSet presAssocID="{36CFFEAA-1D45-45CD-A01F-1858E57CC9B8}" presName="spacing" presStyleCnt="0"/>
      <dgm:spPr/>
    </dgm:pt>
    <dgm:pt modelId="{DA358EBB-341A-4DEE-A46D-AC6067E1ABD8}" type="pres">
      <dgm:prSet presAssocID="{A5A09338-5860-4B3B-84B9-AC2F6A5C10AD}" presName="composite" presStyleCnt="0"/>
      <dgm:spPr/>
    </dgm:pt>
    <dgm:pt modelId="{EF490519-D2A3-417C-8766-A5A58B8DBDF9}" type="pres">
      <dgm:prSet presAssocID="{A5A09338-5860-4B3B-84B9-AC2F6A5C10AD}" presName="imgShp" presStyleLbl="f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8B97B21D-D33D-49CC-B1E8-952A11B36DF2}" type="pres">
      <dgm:prSet presAssocID="{A5A09338-5860-4B3B-84B9-AC2F6A5C10AD}" presName="txShp" presStyleLbl="node1" presStyleIdx="3" presStyleCnt="8" custScaleX="92875">
        <dgm:presLayoutVars>
          <dgm:bulletEnabled val="1"/>
        </dgm:presLayoutVars>
      </dgm:prSet>
      <dgm:spPr/>
      <dgm:t>
        <a:bodyPr/>
        <a:lstStyle/>
        <a:p>
          <a:endParaRPr lang="en-US"/>
        </a:p>
      </dgm:t>
    </dgm:pt>
    <dgm:pt modelId="{561B42AA-DE46-4B57-BBAD-26918DEB21B4}" type="pres">
      <dgm:prSet presAssocID="{36B8AA8D-B3B0-4395-B765-D98E9EBCB437}" presName="spacing" presStyleCnt="0"/>
      <dgm:spPr/>
    </dgm:pt>
    <dgm:pt modelId="{9419E2BB-3F98-4AE7-91E3-A4DF1347908F}" type="pres">
      <dgm:prSet presAssocID="{C578F210-8700-4974-B6CE-F94F454A904D}" presName="composite" presStyleCnt="0"/>
      <dgm:spPr/>
    </dgm:pt>
    <dgm:pt modelId="{0E2AC5F2-7FE5-4D6E-BF30-7DF9E55ED875}" type="pres">
      <dgm:prSet presAssocID="{C578F210-8700-4974-B6CE-F94F454A904D}" presName="imgShp" presStyleLbl="f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l="-26000" r="-26000"/>
          </a:stretch>
        </a:blipFill>
      </dgm:spPr>
    </dgm:pt>
    <dgm:pt modelId="{3ACA550C-C7CE-4D9D-93CE-AA63DAD94C55}" type="pres">
      <dgm:prSet presAssocID="{C578F210-8700-4974-B6CE-F94F454A904D}" presName="txShp" presStyleLbl="node1" presStyleIdx="4" presStyleCnt="8" custScaleX="93908">
        <dgm:presLayoutVars>
          <dgm:bulletEnabled val="1"/>
        </dgm:presLayoutVars>
      </dgm:prSet>
      <dgm:spPr/>
      <dgm:t>
        <a:bodyPr/>
        <a:lstStyle/>
        <a:p>
          <a:endParaRPr lang="en-US"/>
        </a:p>
      </dgm:t>
    </dgm:pt>
    <dgm:pt modelId="{ADC2E8BC-C7F1-4284-A6C7-541FAB5BA518}" type="pres">
      <dgm:prSet presAssocID="{7849B127-C2CD-41E6-BCDF-825C438D78BF}" presName="spacing" presStyleCnt="0"/>
      <dgm:spPr/>
    </dgm:pt>
    <dgm:pt modelId="{AB8E52ED-5642-41B9-B017-96C9380FAF84}" type="pres">
      <dgm:prSet presAssocID="{DD076511-085B-4A3A-A3AA-B3872F4F6D4D}" presName="composite" presStyleCnt="0"/>
      <dgm:spPr/>
    </dgm:pt>
    <dgm:pt modelId="{218C8942-B615-4EEE-9312-A152202722F4}" type="pres">
      <dgm:prSet presAssocID="{DD076511-085B-4A3A-A3AA-B3872F4F6D4D}" presName="imgShp" presStyleLbl="f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E44957D2-6B93-4D19-97E4-147E76C29B06}" type="pres">
      <dgm:prSet presAssocID="{DD076511-085B-4A3A-A3AA-B3872F4F6D4D}" presName="txShp" presStyleLbl="node1" presStyleIdx="5" presStyleCnt="8" custScaleX="92875">
        <dgm:presLayoutVars>
          <dgm:bulletEnabled val="1"/>
        </dgm:presLayoutVars>
      </dgm:prSet>
      <dgm:spPr/>
      <dgm:t>
        <a:bodyPr/>
        <a:lstStyle/>
        <a:p>
          <a:endParaRPr lang="en-US"/>
        </a:p>
      </dgm:t>
    </dgm:pt>
    <dgm:pt modelId="{C0917CE7-94E1-497A-A681-AB5CF663C288}" type="pres">
      <dgm:prSet presAssocID="{14F9EF77-04B7-4CFD-9638-CA07D6F21D27}" presName="spacing" presStyleCnt="0"/>
      <dgm:spPr/>
    </dgm:pt>
    <dgm:pt modelId="{7FB80D09-B2AA-4046-A0C5-17EDDE8934BF}" type="pres">
      <dgm:prSet presAssocID="{D849F0DF-3334-45DA-8E8C-6A5ED8CB2F48}" presName="composite" presStyleCnt="0"/>
      <dgm:spPr/>
    </dgm:pt>
    <dgm:pt modelId="{F2792DB8-ADD3-4A49-8692-D4F4A248A98A}" type="pres">
      <dgm:prSet presAssocID="{D849F0DF-3334-45DA-8E8C-6A5ED8CB2F48}" presName="imgShp" presStyleLbl="f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E2181246-E71D-4CB6-AAEF-BD08EAE67EE1}" type="pres">
      <dgm:prSet presAssocID="{D849F0DF-3334-45DA-8E8C-6A5ED8CB2F48}" presName="txShp" presStyleLbl="node1" presStyleIdx="6" presStyleCnt="8" custScaleX="93195">
        <dgm:presLayoutVars>
          <dgm:bulletEnabled val="1"/>
        </dgm:presLayoutVars>
      </dgm:prSet>
      <dgm:spPr/>
      <dgm:t>
        <a:bodyPr/>
        <a:lstStyle/>
        <a:p>
          <a:endParaRPr lang="en-US"/>
        </a:p>
      </dgm:t>
    </dgm:pt>
    <dgm:pt modelId="{0C849FB3-EF73-4A0A-B26B-1C321D4045BB}" type="pres">
      <dgm:prSet presAssocID="{88C0B4F9-4113-4DCC-AF1E-5FFD37986D1B}" presName="spacing" presStyleCnt="0"/>
      <dgm:spPr/>
    </dgm:pt>
    <dgm:pt modelId="{1B973F33-412C-4B62-A2B2-E3B1A1395877}" type="pres">
      <dgm:prSet presAssocID="{0860D203-FB3A-49CE-B4E7-076D36FBD280}" presName="composite" presStyleCnt="0"/>
      <dgm:spPr/>
    </dgm:pt>
    <dgm:pt modelId="{768CA467-2235-4650-A314-10F08552C2C0}" type="pres">
      <dgm:prSet presAssocID="{0860D203-FB3A-49CE-B4E7-076D36FBD280}" presName="imgShp" presStyleLbl="f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a:stretch>
        </a:blipFill>
      </dgm:spPr>
    </dgm:pt>
    <dgm:pt modelId="{F78AA873-97C5-43AD-8FE2-C3A7A9DA2096}" type="pres">
      <dgm:prSet presAssocID="{0860D203-FB3A-49CE-B4E7-076D36FBD280}" presName="txShp" presStyleLbl="node1" presStyleIdx="7" presStyleCnt="8" custScaleX="93944">
        <dgm:presLayoutVars>
          <dgm:bulletEnabled val="1"/>
        </dgm:presLayoutVars>
      </dgm:prSet>
      <dgm:spPr/>
      <dgm:t>
        <a:bodyPr/>
        <a:lstStyle/>
        <a:p>
          <a:endParaRPr lang="en-US"/>
        </a:p>
      </dgm:t>
    </dgm:pt>
  </dgm:ptLst>
  <dgm:cxnLst>
    <dgm:cxn modelId="{B1967368-6A77-4FA6-950C-8E14B42DBF48}" srcId="{E173D3EF-C173-438E-A4BF-14068B5899C2}" destId="{C578F210-8700-4974-B6CE-F94F454A904D}" srcOrd="4" destOrd="0" parTransId="{8DEF828A-7222-47CD-A3F3-A83255D1DD37}" sibTransId="{7849B127-C2CD-41E6-BCDF-825C438D78BF}"/>
    <dgm:cxn modelId="{878ECE49-AB87-4954-ABD7-CFF1AFB158E3}" type="presOf" srcId="{D849F0DF-3334-45DA-8E8C-6A5ED8CB2F48}" destId="{E2181246-E71D-4CB6-AAEF-BD08EAE67EE1}" srcOrd="0" destOrd="0" presId="urn:microsoft.com/office/officeart/2005/8/layout/vList3"/>
    <dgm:cxn modelId="{E62B2C80-1145-4C03-86A9-7238C3C61EFF}" type="presOf" srcId="{E173D3EF-C173-438E-A4BF-14068B5899C2}" destId="{4C29D183-5C4B-4903-A0EC-17C4A9AC9F74}" srcOrd="0" destOrd="0" presId="urn:microsoft.com/office/officeart/2005/8/layout/vList3"/>
    <dgm:cxn modelId="{3B9BF1AE-0F2C-4472-B67A-3F7D543EE46A}" type="presOf" srcId="{0860D203-FB3A-49CE-B4E7-076D36FBD280}" destId="{F78AA873-97C5-43AD-8FE2-C3A7A9DA2096}" srcOrd="0" destOrd="0" presId="urn:microsoft.com/office/officeart/2005/8/layout/vList3"/>
    <dgm:cxn modelId="{68DBF3CA-7A45-4B4E-83EC-3531CF74E377}" type="presOf" srcId="{A5A09338-5860-4B3B-84B9-AC2F6A5C10AD}" destId="{8B97B21D-D33D-49CC-B1E8-952A11B36DF2}" srcOrd="0" destOrd="0" presId="urn:microsoft.com/office/officeart/2005/8/layout/vList3"/>
    <dgm:cxn modelId="{8710EF28-47F9-44F4-8DFB-7E5F727C0FF1}" type="presOf" srcId="{B8755E44-2834-4A7A-89D0-184431B2F2F5}" destId="{52866C67-AEA1-4851-9002-5F2EF0E1EB97}" srcOrd="0" destOrd="0" presId="urn:microsoft.com/office/officeart/2005/8/layout/vList3"/>
    <dgm:cxn modelId="{D8C9A82A-794D-480F-A9B6-A2C76B6C8C10}" type="presOf" srcId="{596AC06F-37CC-41D0-929C-79B817C8FAF1}" destId="{C9D7307F-AE29-4DCA-A76B-3E1160C15CD9}" srcOrd="0" destOrd="0" presId="urn:microsoft.com/office/officeart/2005/8/layout/vList3"/>
    <dgm:cxn modelId="{DF053808-1D41-4CB9-8D3D-ECC5500ED9C7}" srcId="{E173D3EF-C173-438E-A4BF-14068B5899C2}" destId="{DD076511-085B-4A3A-A3AA-B3872F4F6D4D}" srcOrd="5" destOrd="0" parTransId="{82F03FCF-F4DD-4E94-B1F5-331239FA3C12}" sibTransId="{14F9EF77-04B7-4CFD-9638-CA07D6F21D27}"/>
    <dgm:cxn modelId="{D7DB5EBC-B858-49C1-A84B-0D5BDEDE5FDE}" srcId="{E173D3EF-C173-438E-A4BF-14068B5899C2}" destId="{D849F0DF-3334-45DA-8E8C-6A5ED8CB2F48}" srcOrd="6" destOrd="0" parTransId="{953189A9-3E91-4EA9-9D53-D3CBE1A4362C}" sibTransId="{88C0B4F9-4113-4DCC-AF1E-5FFD37986D1B}"/>
    <dgm:cxn modelId="{E3441E03-DA3E-4C4E-BD37-D0491E745485}" type="presOf" srcId="{EA1D569C-CF54-4718-91F9-2E70FC7FABEE}" destId="{D83D3372-04BB-4FDE-8A00-5A2E834E28BF}" srcOrd="0" destOrd="0" presId="urn:microsoft.com/office/officeart/2005/8/layout/vList3"/>
    <dgm:cxn modelId="{870D29D5-64BB-4800-AB51-FE34B39EC9CB}" srcId="{E173D3EF-C173-438E-A4BF-14068B5899C2}" destId="{B8755E44-2834-4A7A-89D0-184431B2F2F5}" srcOrd="2" destOrd="0" parTransId="{C0813DDE-3085-4659-B6A5-2A1BE51CE88D}" sibTransId="{36CFFEAA-1D45-45CD-A01F-1858E57CC9B8}"/>
    <dgm:cxn modelId="{2A6D6108-1120-4BD9-8B36-F923BD14AAA2}" srcId="{E173D3EF-C173-438E-A4BF-14068B5899C2}" destId="{0860D203-FB3A-49CE-B4E7-076D36FBD280}" srcOrd="7" destOrd="0" parTransId="{E78C6EFC-8F34-4123-B25A-7FBA3B643F5B}" sibTransId="{1C8F9E98-82B0-44AB-91F7-4D5E2A00A445}"/>
    <dgm:cxn modelId="{9C2E8541-6D75-4346-B225-AAC2C46F31DB}" srcId="{E173D3EF-C173-438E-A4BF-14068B5899C2}" destId="{EA1D569C-CF54-4718-91F9-2E70FC7FABEE}" srcOrd="0" destOrd="0" parTransId="{21247832-51FE-4E5F-B963-A5EC31014A70}" sibTransId="{2C68EFE8-7EFB-43FC-A825-0D0016972440}"/>
    <dgm:cxn modelId="{C4475C01-37C7-4AC3-BD29-2399277FB20B}" srcId="{E173D3EF-C173-438E-A4BF-14068B5899C2}" destId="{A5A09338-5860-4B3B-84B9-AC2F6A5C10AD}" srcOrd="3" destOrd="0" parTransId="{4CD2CB9C-327D-49EC-BA70-EFEB27F699C6}" sibTransId="{36B8AA8D-B3B0-4395-B765-D98E9EBCB437}"/>
    <dgm:cxn modelId="{5E506834-D5C7-41F7-A7C8-2BCEEC3DDE50}" srcId="{E173D3EF-C173-438E-A4BF-14068B5899C2}" destId="{596AC06F-37CC-41D0-929C-79B817C8FAF1}" srcOrd="1" destOrd="0" parTransId="{C829EAAA-B21C-4CE4-A65E-28E39FEEE8A9}" sibTransId="{FE9645A3-8DD1-455B-BA9F-BD9F515D72BB}"/>
    <dgm:cxn modelId="{5E8032AD-C49E-4438-9F66-C457FA8B6B96}" type="presOf" srcId="{DD076511-085B-4A3A-A3AA-B3872F4F6D4D}" destId="{E44957D2-6B93-4D19-97E4-147E76C29B06}" srcOrd="0" destOrd="0" presId="urn:microsoft.com/office/officeart/2005/8/layout/vList3"/>
    <dgm:cxn modelId="{E5E08F80-B845-49C4-9676-9AFA6A58DFE6}" type="presOf" srcId="{C578F210-8700-4974-B6CE-F94F454A904D}" destId="{3ACA550C-C7CE-4D9D-93CE-AA63DAD94C55}" srcOrd="0" destOrd="0" presId="urn:microsoft.com/office/officeart/2005/8/layout/vList3"/>
    <dgm:cxn modelId="{E653CA2E-D230-49CA-A03A-4293B62E9058}" type="presParOf" srcId="{4C29D183-5C4B-4903-A0EC-17C4A9AC9F74}" destId="{C1B06D99-CC42-4369-BD5A-AA026D73A5E5}" srcOrd="0" destOrd="0" presId="urn:microsoft.com/office/officeart/2005/8/layout/vList3"/>
    <dgm:cxn modelId="{904A871F-7EC6-415D-B9D6-378D50875213}" type="presParOf" srcId="{C1B06D99-CC42-4369-BD5A-AA026D73A5E5}" destId="{BD942F2E-4B77-47BE-AE76-702AE6D91906}" srcOrd="0" destOrd="0" presId="urn:microsoft.com/office/officeart/2005/8/layout/vList3"/>
    <dgm:cxn modelId="{A41F02AB-7B68-4C4C-8A06-025BAFEBF5D3}" type="presParOf" srcId="{C1B06D99-CC42-4369-BD5A-AA026D73A5E5}" destId="{D83D3372-04BB-4FDE-8A00-5A2E834E28BF}" srcOrd="1" destOrd="0" presId="urn:microsoft.com/office/officeart/2005/8/layout/vList3"/>
    <dgm:cxn modelId="{E3320F2E-088B-4F44-B1C5-461F5F5AB554}" type="presParOf" srcId="{4C29D183-5C4B-4903-A0EC-17C4A9AC9F74}" destId="{8D427D09-3D8F-4CDB-A68A-0AA0EFEB83CB}" srcOrd="1" destOrd="0" presId="urn:microsoft.com/office/officeart/2005/8/layout/vList3"/>
    <dgm:cxn modelId="{5FC847B6-AC83-488B-A6B1-233852CB228B}" type="presParOf" srcId="{4C29D183-5C4B-4903-A0EC-17C4A9AC9F74}" destId="{C69311B3-5B4B-4C24-BA11-4990160B78C3}" srcOrd="2" destOrd="0" presId="urn:microsoft.com/office/officeart/2005/8/layout/vList3"/>
    <dgm:cxn modelId="{24235E96-E325-4C37-9996-00087DF87957}" type="presParOf" srcId="{C69311B3-5B4B-4C24-BA11-4990160B78C3}" destId="{607E10AF-6494-457E-8568-A0F5A941FF64}" srcOrd="0" destOrd="0" presId="urn:microsoft.com/office/officeart/2005/8/layout/vList3"/>
    <dgm:cxn modelId="{35385EDF-5168-464D-B994-35786D6AA5BD}" type="presParOf" srcId="{C69311B3-5B4B-4C24-BA11-4990160B78C3}" destId="{C9D7307F-AE29-4DCA-A76B-3E1160C15CD9}" srcOrd="1" destOrd="0" presId="urn:microsoft.com/office/officeart/2005/8/layout/vList3"/>
    <dgm:cxn modelId="{C5B2DF67-F7AA-429E-9C66-75818F56325D}" type="presParOf" srcId="{4C29D183-5C4B-4903-A0EC-17C4A9AC9F74}" destId="{4CC2D9CF-4695-4BDD-BEA7-C25CC5B0AD9B}" srcOrd="3" destOrd="0" presId="urn:microsoft.com/office/officeart/2005/8/layout/vList3"/>
    <dgm:cxn modelId="{FC771680-EEBA-4440-8A8B-D14574CA13DD}" type="presParOf" srcId="{4C29D183-5C4B-4903-A0EC-17C4A9AC9F74}" destId="{6F32B075-1992-4559-B1E0-BC5D2A3A09D6}" srcOrd="4" destOrd="0" presId="urn:microsoft.com/office/officeart/2005/8/layout/vList3"/>
    <dgm:cxn modelId="{2A9D6695-EDD7-4198-ACCE-FC359344935A}" type="presParOf" srcId="{6F32B075-1992-4559-B1E0-BC5D2A3A09D6}" destId="{789C9537-CF2B-49B5-A387-59CB9049070B}" srcOrd="0" destOrd="0" presId="urn:microsoft.com/office/officeart/2005/8/layout/vList3"/>
    <dgm:cxn modelId="{5465D08F-D88F-4A99-89C0-D7F461B73AD8}" type="presParOf" srcId="{6F32B075-1992-4559-B1E0-BC5D2A3A09D6}" destId="{52866C67-AEA1-4851-9002-5F2EF0E1EB97}" srcOrd="1" destOrd="0" presId="urn:microsoft.com/office/officeart/2005/8/layout/vList3"/>
    <dgm:cxn modelId="{63C2B478-B419-4649-A1CD-466EF1388509}" type="presParOf" srcId="{4C29D183-5C4B-4903-A0EC-17C4A9AC9F74}" destId="{2A377C54-8479-4CBA-99A0-6DAA2851105F}" srcOrd="5" destOrd="0" presId="urn:microsoft.com/office/officeart/2005/8/layout/vList3"/>
    <dgm:cxn modelId="{29259C57-6C86-4441-B375-8862548D61C1}" type="presParOf" srcId="{4C29D183-5C4B-4903-A0EC-17C4A9AC9F74}" destId="{DA358EBB-341A-4DEE-A46D-AC6067E1ABD8}" srcOrd="6" destOrd="0" presId="urn:microsoft.com/office/officeart/2005/8/layout/vList3"/>
    <dgm:cxn modelId="{8B246C9C-8E80-4A6B-9DA2-C45DC40F185F}" type="presParOf" srcId="{DA358EBB-341A-4DEE-A46D-AC6067E1ABD8}" destId="{EF490519-D2A3-417C-8766-A5A58B8DBDF9}" srcOrd="0" destOrd="0" presId="urn:microsoft.com/office/officeart/2005/8/layout/vList3"/>
    <dgm:cxn modelId="{1CB556E2-C161-4F59-8BF4-C45E960E3D78}" type="presParOf" srcId="{DA358EBB-341A-4DEE-A46D-AC6067E1ABD8}" destId="{8B97B21D-D33D-49CC-B1E8-952A11B36DF2}" srcOrd="1" destOrd="0" presId="urn:microsoft.com/office/officeart/2005/8/layout/vList3"/>
    <dgm:cxn modelId="{2E54CCBC-6BFB-4ACD-BA8B-535419E6AEA4}" type="presParOf" srcId="{4C29D183-5C4B-4903-A0EC-17C4A9AC9F74}" destId="{561B42AA-DE46-4B57-BBAD-26918DEB21B4}" srcOrd="7" destOrd="0" presId="urn:microsoft.com/office/officeart/2005/8/layout/vList3"/>
    <dgm:cxn modelId="{5C608A24-2363-4097-88C0-097BDBD3D91C}" type="presParOf" srcId="{4C29D183-5C4B-4903-A0EC-17C4A9AC9F74}" destId="{9419E2BB-3F98-4AE7-91E3-A4DF1347908F}" srcOrd="8" destOrd="0" presId="urn:microsoft.com/office/officeart/2005/8/layout/vList3"/>
    <dgm:cxn modelId="{6F06A66E-51D4-49C8-8F39-1C4D1173A454}" type="presParOf" srcId="{9419E2BB-3F98-4AE7-91E3-A4DF1347908F}" destId="{0E2AC5F2-7FE5-4D6E-BF30-7DF9E55ED875}" srcOrd="0" destOrd="0" presId="urn:microsoft.com/office/officeart/2005/8/layout/vList3"/>
    <dgm:cxn modelId="{6A73378A-5D0E-4123-8A1C-56F5CBE10AC9}" type="presParOf" srcId="{9419E2BB-3F98-4AE7-91E3-A4DF1347908F}" destId="{3ACA550C-C7CE-4D9D-93CE-AA63DAD94C55}" srcOrd="1" destOrd="0" presId="urn:microsoft.com/office/officeart/2005/8/layout/vList3"/>
    <dgm:cxn modelId="{DEBB8EBC-B800-44F6-B28B-BF77E8E9344F}" type="presParOf" srcId="{4C29D183-5C4B-4903-A0EC-17C4A9AC9F74}" destId="{ADC2E8BC-C7F1-4284-A6C7-541FAB5BA518}" srcOrd="9" destOrd="0" presId="urn:microsoft.com/office/officeart/2005/8/layout/vList3"/>
    <dgm:cxn modelId="{B0C14122-F23E-42B1-854B-2B7CA9DDB165}" type="presParOf" srcId="{4C29D183-5C4B-4903-A0EC-17C4A9AC9F74}" destId="{AB8E52ED-5642-41B9-B017-96C9380FAF84}" srcOrd="10" destOrd="0" presId="urn:microsoft.com/office/officeart/2005/8/layout/vList3"/>
    <dgm:cxn modelId="{500E4421-8EB1-40F3-A52E-83407E3BF18E}" type="presParOf" srcId="{AB8E52ED-5642-41B9-B017-96C9380FAF84}" destId="{218C8942-B615-4EEE-9312-A152202722F4}" srcOrd="0" destOrd="0" presId="urn:microsoft.com/office/officeart/2005/8/layout/vList3"/>
    <dgm:cxn modelId="{63BB06D3-ECBB-4A31-BB60-1FA4D4C6449E}" type="presParOf" srcId="{AB8E52ED-5642-41B9-B017-96C9380FAF84}" destId="{E44957D2-6B93-4D19-97E4-147E76C29B06}" srcOrd="1" destOrd="0" presId="urn:microsoft.com/office/officeart/2005/8/layout/vList3"/>
    <dgm:cxn modelId="{1F7F89A7-EC61-4B00-B42C-1BDF646A1C97}" type="presParOf" srcId="{4C29D183-5C4B-4903-A0EC-17C4A9AC9F74}" destId="{C0917CE7-94E1-497A-A681-AB5CF663C288}" srcOrd="11" destOrd="0" presId="urn:microsoft.com/office/officeart/2005/8/layout/vList3"/>
    <dgm:cxn modelId="{54EB752D-5932-4B7A-8923-F2A80E3F8901}" type="presParOf" srcId="{4C29D183-5C4B-4903-A0EC-17C4A9AC9F74}" destId="{7FB80D09-B2AA-4046-A0C5-17EDDE8934BF}" srcOrd="12" destOrd="0" presId="urn:microsoft.com/office/officeart/2005/8/layout/vList3"/>
    <dgm:cxn modelId="{D3BE90AC-A05E-401B-B298-2A83BCA58B29}" type="presParOf" srcId="{7FB80D09-B2AA-4046-A0C5-17EDDE8934BF}" destId="{F2792DB8-ADD3-4A49-8692-D4F4A248A98A}" srcOrd="0" destOrd="0" presId="urn:microsoft.com/office/officeart/2005/8/layout/vList3"/>
    <dgm:cxn modelId="{93E9A656-ECE2-4B71-B8E9-C38101DE62AF}" type="presParOf" srcId="{7FB80D09-B2AA-4046-A0C5-17EDDE8934BF}" destId="{E2181246-E71D-4CB6-AAEF-BD08EAE67EE1}" srcOrd="1" destOrd="0" presId="urn:microsoft.com/office/officeart/2005/8/layout/vList3"/>
    <dgm:cxn modelId="{1870A9D4-9228-4455-A36F-D320F36EDF1C}" type="presParOf" srcId="{4C29D183-5C4B-4903-A0EC-17C4A9AC9F74}" destId="{0C849FB3-EF73-4A0A-B26B-1C321D4045BB}" srcOrd="13" destOrd="0" presId="urn:microsoft.com/office/officeart/2005/8/layout/vList3"/>
    <dgm:cxn modelId="{F52D0E23-CB19-4F36-B80A-E5793373C7D1}" type="presParOf" srcId="{4C29D183-5C4B-4903-A0EC-17C4A9AC9F74}" destId="{1B973F33-412C-4B62-A2B2-E3B1A1395877}" srcOrd="14" destOrd="0" presId="urn:microsoft.com/office/officeart/2005/8/layout/vList3"/>
    <dgm:cxn modelId="{8608AAC0-2445-4F1C-AF67-F3CE20060B3C}" type="presParOf" srcId="{1B973F33-412C-4B62-A2B2-E3B1A1395877}" destId="{768CA467-2235-4650-A314-10F08552C2C0}" srcOrd="0" destOrd="0" presId="urn:microsoft.com/office/officeart/2005/8/layout/vList3"/>
    <dgm:cxn modelId="{5F06E578-C369-4F3E-B742-1A3C529BE922}" type="presParOf" srcId="{1B973F33-412C-4B62-A2B2-E3B1A1395877}" destId="{F78AA873-97C5-43AD-8FE2-C3A7A9DA209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094E93-8C3E-754C-A507-EDDDEAA52CAC}" type="doc">
      <dgm:prSet loTypeId="urn:microsoft.com/office/officeart/2005/8/layout/bList2" loCatId="" qsTypeId="urn:microsoft.com/office/officeart/2005/8/quickstyle/simple4" qsCatId="simple" csTypeId="urn:microsoft.com/office/officeart/2005/8/colors/accent1_2" csCatId="accent1" phldr="1"/>
      <dgm:spPr/>
    </dgm:pt>
    <dgm:pt modelId="{265FB99F-135E-AF4A-B974-567B95943A30}">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德国</a:t>
          </a:r>
          <a:endParaRPr lang="en-US" dirty="0"/>
        </a:p>
      </dgm:t>
    </dgm:pt>
    <dgm:pt modelId="{F03F7777-4D0D-A343-A8D3-7DE48AE64C57}" type="parTrans" cxnId="{FD978506-DD50-D147-9712-7BE4F626CFEB}">
      <dgm:prSet/>
      <dgm:spPr/>
      <dgm:t>
        <a:bodyPr/>
        <a:lstStyle/>
        <a:p>
          <a:endParaRPr lang="en-US"/>
        </a:p>
      </dgm:t>
    </dgm:pt>
    <dgm:pt modelId="{63763FCF-4708-DC46-9A42-A89454231A98}" type="sibTrans" cxnId="{FD978506-DD50-D147-9712-7BE4F626CFEB}">
      <dgm:prSet/>
      <dgm:spPr/>
      <dgm:t>
        <a:bodyPr/>
        <a:lstStyle/>
        <a:p>
          <a:endParaRPr lang="en-US"/>
        </a:p>
      </dgm:t>
    </dgm:pt>
    <dgm:pt modelId="{90ECE250-0BB0-DF4D-9E80-089A5B8236B8}">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挪威</a:t>
          </a:r>
          <a:endParaRPr lang="en-US" dirty="0"/>
        </a:p>
      </dgm:t>
    </dgm:pt>
    <dgm:pt modelId="{694A5B41-DCBC-6049-9FB6-6157EDACD39B}" type="parTrans" cxnId="{69A1DAEC-8428-F744-BE4C-4C81EF63D190}">
      <dgm:prSet/>
      <dgm:spPr/>
      <dgm:t>
        <a:bodyPr/>
        <a:lstStyle/>
        <a:p>
          <a:endParaRPr lang="en-US"/>
        </a:p>
      </dgm:t>
    </dgm:pt>
    <dgm:pt modelId="{DB2EC670-0A9F-DF48-ABDB-10C6F969144F}" type="sibTrans" cxnId="{69A1DAEC-8428-F744-BE4C-4C81EF63D190}">
      <dgm:prSet/>
      <dgm:spPr/>
      <dgm:t>
        <a:bodyPr/>
        <a:lstStyle/>
        <a:p>
          <a:endParaRPr lang="en-US"/>
        </a:p>
      </dgm:t>
    </dgm:pt>
    <dgm:pt modelId="{4B2CBB1A-520F-2249-A402-3B47E86FB4DF}">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美国</a:t>
          </a:r>
          <a:endParaRPr lang="en-US" dirty="0"/>
        </a:p>
      </dgm:t>
    </dgm:pt>
    <dgm:pt modelId="{AB50B760-E423-4F4A-95A7-D9EE498D6C00}" type="parTrans" cxnId="{BE3BFF41-3CBE-EF48-B667-CA72E642261B}">
      <dgm:prSet/>
      <dgm:spPr/>
      <dgm:t>
        <a:bodyPr/>
        <a:lstStyle/>
        <a:p>
          <a:endParaRPr lang="en-US"/>
        </a:p>
      </dgm:t>
    </dgm:pt>
    <dgm:pt modelId="{176B699E-3D2F-0B41-ABDE-CED5A66BDC8A}" type="sibTrans" cxnId="{BE3BFF41-3CBE-EF48-B667-CA72E642261B}">
      <dgm:prSet/>
      <dgm:spPr/>
      <dgm:t>
        <a:bodyPr/>
        <a:lstStyle/>
        <a:p>
          <a:endParaRPr lang="en-US"/>
        </a:p>
      </dgm:t>
    </dgm:pt>
    <dgm:pt modelId="{DDCBE8B2-ECB9-41EC-A6EE-2370C62CA55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latin typeface="+mn-ea"/>
              <a:ea typeface="+mn-ea"/>
            </a:rPr>
            <a:t>高山滑雪</a:t>
          </a:r>
          <a:endParaRPr lang="en-US" sz="1400" dirty="0">
            <a:latin typeface="+mn-ea"/>
            <a:ea typeface="+mn-ea"/>
          </a:endParaRPr>
        </a:p>
      </dgm:t>
    </dgm:pt>
    <dgm:pt modelId="{87CCA068-DB4F-4F8F-8571-DB3A8773EB16}" type="parTrans" cxnId="{5DD56688-0840-4FA8-BDB9-234CC0C75AA3}">
      <dgm:prSet/>
      <dgm:spPr/>
      <dgm:t>
        <a:bodyPr/>
        <a:lstStyle/>
        <a:p>
          <a:endParaRPr lang="en-US"/>
        </a:p>
      </dgm:t>
    </dgm:pt>
    <dgm:pt modelId="{BE6C041B-C2F2-4F1C-A078-1AB939AAD51B}" type="sibTrans" cxnId="{5DD56688-0840-4FA8-BDB9-234CC0C75AA3}">
      <dgm:prSet/>
      <dgm:spPr/>
      <dgm:t>
        <a:bodyPr/>
        <a:lstStyle/>
        <a:p>
          <a:endParaRPr lang="en-US"/>
        </a:p>
      </dgm:t>
    </dgm:pt>
    <dgm:pt modelId="{67B5423A-FAB5-4BB8-A506-4D16BE2E0F7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高山滑雪</a:t>
          </a:r>
          <a:endParaRPr lang="en-US" sz="1400" dirty="0"/>
        </a:p>
      </dgm:t>
    </dgm:pt>
    <dgm:pt modelId="{0DF85678-4B22-45D5-B5E1-AE3D16E5F039}" type="parTrans" cxnId="{23E2CC18-42A0-4D02-B602-9A761DBD1278}">
      <dgm:prSet/>
      <dgm:spPr/>
      <dgm:t>
        <a:bodyPr/>
        <a:lstStyle/>
        <a:p>
          <a:endParaRPr lang="en-US"/>
        </a:p>
      </dgm:t>
    </dgm:pt>
    <dgm:pt modelId="{300DE8E7-356E-4E29-B975-3610D7F0F410}" type="sibTrans" cxnId="{23E2CC18-42A0-4D02-B602-9A761DBD1278}">
      <dgm:prSet/>
      <dgm:spPr/>
      <dgm:t>
        <a:bodyPr/>
        <a:lstStyle/>
        <a:p>
          <a:endParaRPr lang="en-US"/>
        </a:p>
      </dgm:t>
    </dgm:pt>
    <dgm:pt modelId="{5EFBADF2-C43D-4D42-A7E4-6992F47EF3BF}">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奥地利</a:t>
          </a:r>
          <a:endParaRPr lang="en-US" dirty="0"/>
        </a:p>
      </dgm:t>
    </dgm:pt>
    <dgm:pt modelId="{3AD19DEC-AAB0-40A8-A044-6A4F70D1F8A5}" type="parTrans" cxnId="{F64BFA28-10C4-4F4C-8E3A-21E9C7FC06FE}">
      <dgm:prSet/>
      <dgm:spPr/>
      <dgm:t>
        <a:bodyPr/>
        <a:lstStyle/>
        <a:p>
          <a:endParaRPr lang="en-US"/>
        </a:p>
      </dgm:t>
    </dgm:pt>
    <dgm:pt modelId="{0E96B1EB-1235-4CA8-BACB-B5779C079577}" type="sibTrans" cxnId="{F64BFA28-10C4-4F4C-8E3A-21E9C7FC06FE}">
      <dgm:prSet/>
      <dgm:spPr/>
      <dgm:t>
        <a:bodyPr/>
        <a:lstStyle/>
        <a:p>
          <a:endParaRPr lang="en-US"/>
        </a:p>
      </dgm:t>
    </dgm:pt>
    <dgm:pt modelId="{CAE4FE70-79EA-4C0D-ADBC-431441D38DDB}">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加拿大</a:t>
          </a:r>
          <a:endParaRPr lang="en-US" dirty="0"/>
        </a:p>
      </dgm:t>
    </dgm:pt>
    <dgm:pt modelId="{D19B30A4-265C-4269-922A-7D74B5AEEE08}" type="parTrans" cxnId="{EC99DE43-94F3-4044-86FE-CC7829DF0C4B}">
      <dgm:prSet/>
      <dgm:spPr/>
      <dgm:t>
        <a:bodyPr/>
        <a:lstStyle/>
        <a:p>
          <a:endParaRPr lang="en-US"/>
        </a:p>
      </dgm:t>
    </dgm:pt>
    <dgm:pt modelId="{FC8CB1A7-C03B-4D98-9A5F-90C62FBBEBF8}" type="sibTrans" cxnId="{EC99DE43-94F3-4044-86FE-CC7829DF0C4B}">
      <dgm:prSet/>
      <dgm:spPr/>
      <dgm:t>
        <a:bodyPr/>
        <a:lstStyle/>
        <a:p>
          <a:endParaRPr lang="en-US"/>
        </a:p>
      </dgm:t>
    </dgm:pt>
    <dgm:pt modelId="{F76A8CA4-3B4C-4D0B-9264-40ACE00A20AD}">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瑞士</a:t>
          </a:r>
          <a:endParaRPr lang="en-US" dirty="0"/>
        </a:p>
      </dgm:t>
    </dgm:pt>
    <dgm:pt modelId="{D02AAF21-3674-426D-9B01-3687171F0E86}" type="parTrans" cxnId="{B9E4A41A-29ED-4246-A2BD-DBB7B2D3BE2E}">
      <dgm:prSet/>
      <dgm:spPr/>
      <dgm:t>
        <a:bodyPr/>
        <a:lstStyle/>
        <a:p>
          <a:endParaRPr lang="en-US"/>
        </a:p>
      </dgm:t>
    </dgm:pt>
    <dgm:pt modelId="{493CD19A-04F1-4C77-AE16-86DCBDE51AD2}" type="sibTrans" cxnId="{B9E4A41A-29ED-4246-A2BD-DBB7B2D3BE2E}">
      <dgm:prSet/>
      <dgm:spPr/>
      <dgm:t>
        <a:bodyPr/>
        <a:lstStyle/>
        <a:p>
          <a:endParaRPr lang="en-US"/>
        </a:p>
      </dgm:t>
    </dgm:pt>
    <dgm:pt modelId="{53BFFD14-28E2-43C3-88A3-8AF70E71E7BD}">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荷兰</a:t>
          </a:r>
          <a:endParaRPr lang="en-US" dirty="0"/>
        </a:p>
      </dgm:t>
    </dgm:pt>
    <dgm:pt modelId="{5DA1EBC0-4444-456E-8DC6-A5F0545FB13E}" type="parTrans" cxnId="{C9F95428-E24E-4A8B-8900-03D0817FFE7E}">
      <dgm:prSet/>
      <dgm:spPr/>
      <dgm:t>
        <a:bodyPr/>
        <a:lstStyle/>
        <a:p>
          <a:endParaRPr lang="en-US"/>
        </a:p>
      </dgm:t>
    </dgm:pt>
    <dgm:pt modelId="{BF3261B0-2A0B-491F-A72A-6E81937CF5A8}" type="sibTrans" cxnId="{C9F95428-E24E-4A8B-8900-03D0817FFE7E}">
      <dgm:prSet/>
      <dgm:spPr/>
      <dgm:t>
        <a:bodyPr/>
        <a:lstStyle/>
        <a:p>
          <a:endParaRPr lang="en-US"/>
        </a:p>
      </dgm:t>
    </dgm:pt>
    <dgm:pt modelId="{4126FB3C-FEE2-4D75-8116-D65E3D23AA04}">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意大利</a:t>
          </a:r>
          <a:endParaRPr lang="en-US" dirty="0"/>
        </a:p>
      </dgm:t>
    </dgm:pt>
    <dgm:pt modelId="{73AA1997-2DB1-4541-9328-99AC5D2A72AF}" type="parTrans" cxnId="{20B03F0E-5F13-4E39-814E-076CDA0F5359}">
      <dgm:prSet/>
      <dgm:spPr/>
      <dgm:t>
        <a:bodyPr/>
        <a:lstStyle/>
        <a:p>
          <a:endParaRPr lang="en-US"/>
        </a:p>
      </dgm:t>
    </dgm:pt>
    <dgm:pt modelId="{18AE2594-8DBB-4BD5-A791-C0C1EE97ED1F}" type="sibTrans" cxnId="{20B03F0E-5F13-4E39-814E-076CDA0F5359}">
      <dgm:prSet/>
      <dgm:spPr/>
      <dgm:t>
        <a:bodyPr/>
        <a:lstStyle/>
        <a:p>
          <a:endParaRPr lang="en-US"/>
        </a:p>
      </dgm:t>
    </dgm:pt>
    <dgm:pt modelId="{E94B58EC-91CB-460D-8E3E-9C8936B44C85}">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法国</a:t>
          </a:r>
          <a:endParaRPr lang="en-US" dirty="0"/>
        </a:p>
      </dgm:t>
    </dgm:pt>
    <dgm:pt modelId="{B75ED167-0590-43F3-B113-D90E9B32A887}" type="parTrans" cxnId="{75E2E408-8D10-4D91-9AB0-D3F59B0CF45C}">
      <dgm:prSet/>
      <dgm:spPr/>
      <dgm:t>
        <a:bodyPr/>
        <a:lstStyle/>
        <a:p>
          <a:endParaRPr lang="en-US"/>
        </a:p>
      </dgm:t>
    </dgm:pt>
    <dgm:pt modelId="{64DB4170-5069-4735-AC7B-614B3662A0DC}" type="sibTrans" cxnId="{75E2E408-8D10-4D91-9AB0-D3F59B0CF45C}">
      <dgm:prSet/>
      <dgm:spPr/>
      <dgm:t>
        <a:bodyPr/>
        <a:lstStyle/>
        <a:p>
          <a:endParaRPr lang="en-US"/>
        </a:p>
      </dgm:t>
    </dgm:pt>
    <dgm:pt modelId="{CADA1E6C-3E31-4163-BE35-A41006C3CDD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跳台滑雪</a:t>
          </a:r>
          <a:endParaRPr lang="en-US" sz="1400" dirty="0"/>
        </a:p>
      </dgm:t>
    </dgm:pt>
    <dgm:pt modelId="{BBFE56D7-A316-4D04-BA43-F0435F5CEC1F}" type="parTrans" cxnId="{110A060C-A09C-4DD7-A768-369D71EA646F}">
      <dgm:prSet/>
      <dgm:spPr/>
      <dgm:t>
        <a:bodyPr/>
        <a:lstStyle/>
        <a:p>
          <a:endParaRPr lang="en-US"/>
        </a:p>
      </dgm:t>
    </dgm:pt>
    <dgm:pt modelId="{B93E4FA0-5AB3-40F1-B1CF-598EA345DAA7}" type="sibTrans" cxnId="{110A060C-A09C-4DD7-A768-369D71EA646F}">
      <dgm:prSet/>
      <dgm:spPr/>
      <dgm:t>
        <a:bodyPr/>
        <a:lstStyle/>
        <a:p>
          <a:endParaRPr lang="en-US"/>
        </a:p>
      </dgm:t>
    </dgm:pt>
    <dgm:pt modelId="{F784C561-D40E-4C07-826D-4BEDD1C90CB5}">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北欧混合项目</a:t>
          </a:r>
          <a:endParaRPr lang="en-US" sz="1400" dirty="0"/>
        </a:p>
      </dgm:t>
    </dgm:pt>
    <dgm:pt modelId="{94EC52FF-DC2F-45A2-B767-0E71CD3157C1}" type="parTrans" cxnId="{CA2F58DF-832E-4AE3-A530-2D8DB721B90D}">
      <dgm:prSet/>
      <dgm:spPr/>
      <dgm:t>
        <a:bodyPr/>
        <a:lstStyle/>
        <a:p>
          <a:endParaRPr lang="en-US"/>
        </a:p>
      </dgm:t>
    </dgm:pt>
    <dgm:pt modelId="{C889EF8E-2527-4109-BE9A-ED1FE26ACC47}" type="sibTrans" cxnId="{CA2F58DF-832E-4AE3-A530-2D8DB721B90D}">
      <dgm:prSet/>
      <dgm:spPr/>
      <dgm:t>
        <a:bodyPr/>
        <a:lstStyle/>
        <a:p>
          <a:endParaRPr lang="en-US"/>
        </a:p>
      </dgm:t>
    </dgm:pt>
    <dgm:pt modelId="{65404320-C891-427D-B267-51DBA7986607}">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冬季两项</a:t>
          </a:r>
          <a:endParaRPr lang="en-US" sz="1400" dirty="0"/>
        </a:p>
      </dgm:t>
    </dgm:pt>
    <dgm:pt modelId="{B4EDCED2-610A-471B-A190-F08CC28D9E94}" type="parTrans" cxnId="{D0FBD1BA-A7F8-4F66-9F22-7B102FBE9307}">
      <dgm:prSet/>
      <dgm:spPr/>
      <dgm:t>
        <a:bodyPr/>
        <a:lstStyle/>
        <a:p>
          <a:endParaRPr lang="en-US"/>
        </a:p>
      </dgm:t>
    </dgm:pt>
    <dgm:pt modelId="{9D1FF6AE-66A4-45E3-B2F1-DF729643CA80}" type="sibTrans" cxnId="{D0FBD1BA-A7F8-4F66-9F22-7B102FBE9307}">
      <dgm:prSet/>
      <dgm:spPr/>
      <dgm:t>
        <a:bodyPr/>
        <a:lstStyle/>
        <a:p>
          <a:endParaRPr lang="en-US"/>
        </a:p>
      </dgm:t>
    </dgm:pt>
    <dgm:pt modelId="{0F0DCF60-0D46-42A3-95B1-31425AEFA797}">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自由式滑雪</a:t>
          </a:r>
          <a:endParaRPr lang="en-US" sz="1400" dirty="0"/>
        </a:p>
      </dgm:t>
    </dgm:pt>
    <dgm:pt modelId="{264A6961-B11B-4C7C-9BF9-F446768EB511}" type="parTrans" cxnId="{1921C061-97CD-4F53-9D4B-2905B0ED8378}">
      <dgm:prSet/>
      <dgm:spPr/>
      <dgm:t>
        <a:bodyPr/>
        <a:lstStyle/>
        <a:p>
          <a:endParaRPr lang="en-US"/>
        </a:p>
      </dgm:t>
    </dgm:pt>
    <dgm:pt modelId="{C8E9B618-B915-4F05-AD5E-63436ACF4DEA}" type="sibTrans" cxnId="{1921C061-97CD-4F53-9D4B-2905B0ED8378}">
      <dgm:prSet/>
      <dgm:spPr/>
      <dgm:t>
        <a:bodyPr/>
        <a:lstStyle/>
        <a:p>
          <a:endParaRPr lang="en-US"/>
        </a:p>
      </dgm:t>
    </dgm:pt>
    <dgm:pt modelId="{118F9F96-6519-4F45-ACE6-B02837D9ED9F}">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1400" dirty="0"/>
        </a:p>
      </dgm:t>
    </dgm:pt>
    <dgm:pt modelId="{435657C6-796B-4E8C-8606-FF6A48F5DF63}" type="parTrans" cxnId="{8E1CE646-2A08-4FE0-AB4E-E50B95448234}">
      <dgm:prSet/>
      <dgm:spPr/>
      <dgm:t>
        <a:bodyPr/>
        <a:lstStyle/>
        <a:p>
          <a:endParaRPr lang="en-US"/>
        </a:p>
      </dgm:t>
    </dgm:pt>
    <dgm:pt modelId="{C6302003-1397-49D2-AB99-BABB9D5CABE4}" type="sibTrans" cxnId="{8E1CE646-2A08-4FE0-AB4E-E50B95448234}">
      <dgm:prSet/>
      <dgm:spPr/>
      <dgm:t>
        <a:bodyPr/>
        <a:lstStyle/>
        <a:p>
          <a:endParaRPr lang="en-US"/>
        </a:p>
      </dgm:t>
    </dgm:pt>
    <dgm:pt modelId="{0CEB85E6-3008-4028-966E-B1345D82CE5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滑板滑雪</a:t>
          </a:r>
          <a:endParaRPr lang="en-US" sz="1400" dirty="0"/>
        </a:p>
      </dgm:t>
    </dgm:pt>
    <dgm:pt modelId="{FF010DDD-1F15-4E48-B265-81FCC48160EB}" type="parTrans" cxnId="{AE7CECC4-49B1-4B43-805A-E808DF1F9810}">
      <dgm:prSet/>
      <dgm:spPr/>
      <dgm:t>
        <a:bodyPr/>
        <a:lstStyle/>
        <a:p>
          <a:endParaRPr lang="en-US"/>
        </a:p>
      </dgm:t>
    </dgm:pt>
    <dgm:pt modelId="{55FFB4D4-D311-44ED-A65E-F4C5BE910E01}" type="sibTrans" cxnId="{AE7CECC4-49B1-4B43-805A-E808DF1F9810}">
      <dgm:prSet/>
      <dgm:spPr/>
      <dgm:t>
        <a:bodyPr/>
        <a:lstStyle/>
        <a:p>
          <a:endParaRPr lang="en-US"/>
        </a:p>
      </dgm:t>
    </dgm:pt>
    <dgm:pt modelId="{56A1FF91-7C30-409C-B9E7-325CEF7C326B}">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400" dirty="0" smtClean="0"/>
            <a:t>Short track</a:t>
          </a:r>
          <a:endParaRPr lang="en-US" sz="1400" dirty="0"/>
        </a:p>
      </dgm:t>
    </dgm:pt>
    <dgm:pt modelId="{DB6A815D-1FAA-4AA5-80E9-74434E341342}" type="parTrans" cxnId="{38009526-FFBB-4817-A5AD-F76D9099E715}">
      <dgm:prSet/>
      <dgm:spPr/>
      <dgm:t>
        <a:bodyPr/>
        <a:lstStyle/>
        <a:p>
          <a:endParaRPr lang="en-US"/>
        </a:p>
      </dgm:t>
    </dgm:pt>
    <dgm:pt modelId="{35BCC9CC-D9B5-4E0B-9C7A-6665F1B85669}" type="sibTrans" cxnId="{38009526-FFBB-4817-A5AD-F76D9099E715}">
      <dgm:prSet/>
      <dgm:spPr/>
      <dgm:t>
        <a:bodyPr/>
        <a:lstStyle/>
        <a:p>
          <a:endParaRPr lang="en-US"/>
        </a:p>
      </dgm:t>
    </dgm:pt>
    <dgm:pt modelId="{69973069-A311-4780-AC73-E73E900ED387}">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花样滑雪</a:t>
          </a:r>
          <a:endParaRPr lang="en-US" sz="1400" dirty="0"/>
        </a:p>
      </dgm:t>
    </dgm:pt>
    <dgm:pt modelId="{FC81ED9C-0CEC-489D-9EA8-4A53C5921AE4}" type="parTrans" cxnId="{00816CFD-61C9-47A8-9ADA-E10EB8A675D4}">
      <dgm:prSet/>
      <dgm:spPr/>
      <dgm:t>
        <a:bodyPr/>
        <a:lstStyle/>
        <a:p>
          <a:endParaRPr lang="en-US"/>
        </a:p>
      </dgm:t>
    </dgm:pt>
    <dgm:pt modelId="{72B08769-018D-4451-BA36-A409DF380618}" type="sibTrans" cxnId="{00816CFD-61C9-47A8-9ADA-E10EB8A675D4}">
      <dgm:prSet/>
      <dgm:spPr/>
      <dgm:t>
        <a:bodyPr/>
        <a:lstStyle/>
        <a:p>
          <a:endParaRPr lang="en-US"/>
        </a:p>
      </dgm:t>
    </dgm:pt>
    <dgm:pt modelId="{9F23D8ED-58F8-472E-848A-C5F547D05650}">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越野滑雪</a:t>
          </a:r>
          <a:endParaRPr lang="en-US" sz="1400" dirty="0"/>
        </a:p>
      </dgm:t>
    </dgm:pt>
    <dgm:pt modelId="{C20AD0A9-2C0D-4691-904A-2D747B571AF2}" type="parTrans" cxnId="{DCC9160F-7119-4158-AC64-1603F2ABA6AA}">
      <dgm:prSet/>
      <dgm:spPr/>
      <dgm:t>
        <a:bodyPr/>
        <a:lstStyle/>
        <a:p>
          <a:endParaRPr lang="en-US"/>
        </a:p>
      </dgm:t>
    </dgm:pt>
    <dgm:pt modelId="{328EBEE9-30B7-4A29-8ABA-DAA917E45876}" type="sibTrans" cxnId="{DCC9160F-7119-4158-AC64-1603F2ABA6AA}">
      <dgm:prSet/>
      <dgm:spPr/>
      <dgm:t>
        <a:bodyPr/>
        <a:lstStyle/>
        <a:p>
          <a:endParaRPr lang="en-US"/>
        </a:p>
      </dgm:t>
    </dgm:pt>
    <dgm:pt modelId="{B7E925DE-C91D-4CC4-B656-54FE0741C1D2}">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高山滑雪</a:t>
          </a:r>
          <a:endParaRPr lang="en-US" sz="1400" dirty="0"/>
        </a:p>
      </dgm:t>
    </dgm:pt>
    <dgm:pt modelId="{5C27539C-A368-4A48-90D0-9C48FAFF8068}" type="parTrans" cxnId="{D5328C84-420F-4F89-89ED-2E7685CE570B}">
      <dgm:prSet/>
      <dgm:spPr/>
      <dgm:t>
        <a:bodyPr/>
        <a:lstStyle/>
        <a:p>
          <a:endParaRPr lang="en-US"/>
        </a:p>
      </dgm:t>
    </dgm:pt>
    <dgm:pt modelId="{EA9BA2C2-3C24-4BCB-BEC8-5AEBB85023EF}" type="sibTrans" cxnId="{D5328C84-420F-4F89-89ED-2E7685CE570B}">
      <dgm:prSet/>
      <dgm:spPr/>
      <dgm:t>
        <a:bodyPr/>
        <a:lstStyle/>
        <a:p>
          <a:endParaRPr lang="en-US"/>
        </a:p>
      </dgm:t>
    </dgm:pt>
    <dgm:pt modelId="{F40C13DA-9258-42D2-8938-FFDB60EAE76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冰球</a:t>
          </a:r>
          <a:endParaRPr lang="en-US" sz="1400" dirty="0"/>
        </a:p>
      </dgm:t>
    </dgm:pt>
    <dgm:pt modelId="{994DE522-5999-471B-9281-6B2A62410327}" type="parTrans" cxnId="{59664AA8-6150-4C09-9E8C-13B05729C68E}">
      <dgm:prSet/>
      <dgm:spPr/>
      <dgm:t>
        <a:bodyPr/>
        <a:lstStyle/>
        <a:p>
          <a:endParaRPr lang="en-US"/>
        </a:p>
      </dgm:t>
    </dgm:pt>
    <dgm:pt modelId="{353DE475-B873-428E-8E92-25054196531A}" type="sibTrans" cxnId="{59664AA8-6150-4C09-9E8C-13B05729C68E}">
      <dgm:prSet/>
      <dgm:spPr/>
      <dgm:t>
        <a:bodyPr/>
        <a:lstStyle/>
        <a:p>
          <a:endParaRPr lang="en-US"/>
        </a:p>
      </dgm:t>
    </dgm:pt>
    <dgm:pt modelId="{C0D0D5C9-A386-4DA8-B1BA-B7BE48152F7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冰壶</a:t>
          </a:r>
          <a:endParaRPr lang="en-US" sz="1400" dirty="0"/>
        </a:p>
      </dgm:t>
    </dgm:pt>
    <dgm:pt modelId="{FB688D97-31A2-458D-81DC-7F4F9EE7991B}" type="parTrans" cxnId="{E2FAA886-EED0-44BF-9FDE-A3285544741C}">
      <dgm:prSet/>
      <dgm:spPr/>
      <dgm:t>
        <a:bodyPr/>
        <a:lstStyle/>
        <a:p>
          <a:endParaRPr lang="en-US"/>
        </a:p>
      </dgm:t>
    </dgm:pt>
    <dgm:pt modelId="{E610A037-F209-4217-9FC4-B7E391013AB7}" type="sibTrans" cxnId="{E2FAA886-EED0-44BF-9FDE-A3285544741C}">
      <dgm:prSet/>
      <dgm:spPr/>
      <dgm:t>
        <a:bodyPr/>
        <a:lstStyle/>
        <a:p>
          <a:endParaRPr lang="en-US"/>
        </a:p>
      </dgm:t>
    </dgm:pt>
    <dgm:pt modelId="{54AE0FC3-5A70-4362-B969-9B7C3BF82199}">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短道速滑</a:t>
          </a:r>
          <a:endParaRPr lang="en-US" sz="1400" dirty="0"/>
        </a:p>
      </dgm:t>
    </dgm:pt>
    <dgm:pt modelId="{F2CD4496-8973-40AC-9F36-96A1FB592A78}" type="parTrans" cxnId="{088622E6-05A7-475C-BD3F-35C310114840}">
      <dgm:prSet/>
      <dgm:spPr/>
      <dgm:t>
        <a:bodyPr/>
        <a:lstStyle/>
        <a:p>
          <a:endParaRPr lang="en-US"/>
        </a:p>
      </dgm:t>
    </dgm:pt>
    <dgm:pt modelId="{3D77E55A-DF24-44FE-8745-71E6CB0D4946}" type="sibTrans" cxnId="{088622E6-05A7-475C-BD3F-35C310114840}">
      <dgm:prSet/>
      <dgm:spPr/>
      <dgm:t>
        <a:bodyPr/>
        <a:lstStyle/>
        <a:p>
          <a:endParaRPr lang="en-US"/>
        </a:p>
      </dgm:t>
    </dgm:pt>
    <dgm:pt modelId="{C41DF7B7-B787-4684-A044-C87161F70E0E}">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高山滑雪</a:t>
          </a:r>
          <a:endParaRPr lang="en-US" sz="1400" dirty="0"/>
        </a:p>
      </dgm:t>
    </dgm:pt>
    <dgm:pt modelId="{BE955A47-A019-4C1C-A82A-A7B8B9B98809}" type="parTrans" cxnId="{50E2F462-F8BF-4C84-B176-4DDC44C40BE4}">
      <dgm:prSet/>
      <dgm:spPr/>
      <dgm:t>
        <a:bodyPr/>
        <a:lstStyle/>
        <a:p>
          <a:endParaRPr lang="en-US"/>
        </a:p>
      </dgm:t>
    </dgm:pt>
    <dgm:pt modelId="{750B08F2-CB5B-4548-8C98-189FA191A9C1}" type="sibTrans" cxnId="{50E2F462-F8BF-4C84-B176-4DDC44C40BE4}">
      <dgm:prSet/>
      <dgm:spPr/>
      <dgm:t>
        <a:bodyPr/>
        <a:lstStyle/>
        <a:p>
          <a:endParaRPr lang="en-US"/>
        </a:p>
      </dgm:t>
    </dgm:pt>
    <dgm:pt modelId="{6C670147-B5BA-46B5-9801-59898AC6105C}">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雪车</a:t>
          </a:r>
          <a:endParaRPr lang="en-US" sz="1400" dirty="0"/>
        </a:p>
      </dgm:t>
    </dgm:pt>
    <dgm:pt modelId="{80B227BB-C2AF-4FD1-A9C0-5C167C206385}" type="parTrans" cxnId="{9F71266F-0337-47DE-A569-F56421B6E7E2}">
      <dgm:prSet/>
      <dgm:spPr/>
      <dgm:t>
        <a:bodyPr/>
        <a:lstStyle/>
        <a:p>
          <a:endParaRPr lang="en-US"/>
        </a:p>
      </dgm:t>
    </dgm:pt>
    <dgm:pt modelId="{FDA98A3B-01BF-419A-8A97-E55E80540C1A}" type="sibTrans" cxnId="{9F71266F-0337-47DE-A569-F56421B6E7E2}">
      <dgm:prSet/>
      <dgm:spPr/>
      <dgm:t>
        <a:bodyPr/>
        <a:lstStyle/>
        <a:p>
          <a:endParaRPr lang="en-US"/>
        </a:p>
      </dgm:t>
    </dgm:pt>
    <dgm:pt modelId="{E0A9BDE3-4B13-4125-A079-5A5C507EB9C5}">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雪橇</a:t>
          </a:r>
          <a:endParaRPr lang="en-US" sz="1400" dirty="0"/>
        </a:p>
      </dgm:t>
    </dgm:pt>
    <dgm:pt modelId="{09280CFB-879F-4EB2-8C23-597EA8242A39}" type="parTrans" cxnId="{BAFD3A39-882B-42D9-82CD-F7E24FFFB59B}">
      <dgm:prSet/>
      <dgm:spPr/>
      <dgm:t>
        <a:bodyPr/>
        <a:lstStyle/>
        <a:p>
          <a:endParaRPr lang="en-US"/>
        </a:p>
      </dgm:t>
    </dgm:pt>
    <dgm:pt modelId="{5148D07E-AB13-4646-A5B3-F2CB801645C3}" type="sibTrans" cxnId="{BAFD3A39-882B-42D9-82CD-F7E24FFFB59B}">
      <dgm:prSet/>
      <dgm:spPr/>
      <dgm:t>
        <a:bodyPr/>
        <a:lstStyle/>
        <a:p>
          <a:endParaRPr lang="en-US"/>
        </a:p>
      </dgm:t>
    </dgm:pt>
    <dgm:pt modelId="{02FA079C-42FC-4966-A365-2DBDFDA66E37}">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俯式雪橇</a:t>
          </a:r>
          <a:endParaRPr lang="en-US" sz="1400" dirty="0"/>
        </a:p>
      </dgm:t>
    </dgm:pt>
    <dgm:pt modelId="{FB3E9FE5-221F-4ACE-98F5-FCE358A64E64}" type="parTrans" cxnId="{F92E33AF-CDE6-420B-AEAD-F6C7E35B3580}">
      <dgm:prSet/>
      <dgm:spPr/>
      <dgm:t>
        <a:bodyPr/>
        <a:lstStyle/>
        <a:p>
          <a:endParaRPr lang="en-US"/>
        </a:p>
      </dgm:t>
    </dgm:pt>
    <dgm:pt modelId="{4D007C61-D2CA-48C4-B9F7-8909BEEF3292}" type="sibTrans" cxnId="{F92E33AF-CDE6-420B-AEAD-F6C7E35B3580}">
      <dgm:prSet/>
      <dgm:spPr/>
      <dgm:t>
        <a:bodyPr/>
        <a:lstStyle/>
        <a:p>
          <a:endParaRPr lang="en-US"/>
        </a:p>
      </dgm:t>
    </dgm:pt>
    <dgm:pt modelId="{67BDF2FD-B364-4F23-9C70-3F01964F10AF}">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速度滑冰</a:t>
          </a:r>
          <a:endParaRPr lang="en-US" sz="1400" dirty="0"/>
        </a:p>
      </dgm:t>
    </dgm:pt>
    <dgm:pt modelId="{E3FF1404-A880-44AE-A5A7-CF3F6C5EA385}" type="parTrans" cxnId="{990D9D6B-E7F8-4AB5-8314-E1F1733C4A9B}">
      <dgm:prSet/>
      <dgm:spPr/>
      <dgm:t>
        <a:bodyPr/>
        <a:lstStyle/>
        <a:p>
          <a:endParaRPr lang="en-US"/>
        </a:p>
      </dgm:t>
    </dgm:pt>
    <dgm:pt modelId="{109628B3-76FA-4433-B28D-ECAFA86357DD}" type="sibTrans" cxnId="{990D9D6B-E7F8-4AB5-8314-E1F1733C4A9B}">
      <dgm:prSet/>
      <dgm:spPr/>
      <dgm:t>
        <a:bodyPr/>
        <a:lstStyle/>
        <a:p>
          <a:endParaRPr lang="en-US"/>
        </a:p>
      </dgm:t>
    </dgm:pt>
    <dgm:pt modelId="{1A098832-C8CB-4BF9-830D-6CB120C9AD47}">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花样滑冰</a:t>
          </a:r>
          <a:endParaRPr lang="en-US" sz="1400" dirty="0"/>
        </a:p>
      </dgm:t>
    </dgm:pt>
    <dgm:pt modelId="{D4B6CD31-AB50-4D63-9040-D6297641EA42}" type="parTrans" cxnId="{B2D57144-BF2C-4B7A-9AD9-DBC33D8E3B8C}">
      <dgm:prSet/>
      <dgm:spPr/>
      <dgm:t>
        <a:bodyPr/>
        <a:lstStyle/>
        <a:p>
          <a:endParaRPr lang="en-US"/>
        </a:p>
      </dgm:t>
    </dgm:pt>
    <dgm:pt modelId="{D944411E-C842-4278-918A-3DFD45644332}" type="sibTrans" cxnId="{B2D57144-BF2C-4B7A-9AD9-DBC33D8E3B8C}">
      <dgm:prSet/>
      <dgm:spPr/>
      <dgm:t>
        <a:bodyPr/>
        <a:lstStyle/>
        <a:p>
          <a:endParaRPr lang="en-US"/>
        </a:p>
      </dgm:t>
    </dgm:pt>
    <dgm:pt modelId="{62B0C934-DE5C-48A5-885A-6EEDA3F7A20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高山滑雪</a:t>
          </a:r>
          <a:endParaRPr lang="en-US" sz="1400" dirty="0"/>
        </a:p>
      </dgm:t>
    </dgm:pt>
    <dgm:pt modelId="{9EEEFDC5-E09C-448D-ADFE-D787E16EBB4F}" type="parTrans" cxnId="{D31B8135-A170-4110-85CB-8E22D09122D7}">
      <dgm:prSet/>
      <dgm:spPr/>
      <dgm:t>
        <a:bodyPr/>
        <a:lstStyle/>
        <a:p>
          <a:endParaRPr lang="en-US"/>
        </a:p>
      </dgm:t>
    </dgm:pt>
    <dgm:pt modelId="{9BCA8766-4245-4945-AC46-A15065979313}" type="sibTrans" cxnId="{D31B8135-A170-4110-85CB-8E22D09122D7}">
      <dgm:prSet/>
      <dgm:spPr/>
      <dgm:t>
        <a:bodyPr/>
        <a:lstStyle/>
        <a:p>
          <a:endParaRPr lang="en-US"/>
        </a:p>
      </dgm:t>
    </dgm:pt>
    <dgm:pt modelId="{03A6A79B-CCD2-4768-9A14-818E8177BAA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400" dirty="0" smtClean="0"/>
            <a:t>高山滑雪</a:t>
          </a:r>
          <a:endParaRPr lang="en-US" sz="1400" dirty="0"/>
        </a:p>
      </dgm:t>
    </dgm:pt>
    <dgm:pt modelId="{67D0EF9E-2A56-4BD9-BC1C-2B9B4E5E9E93}" type="parTrans" cxnId="{AD7D6ADB-3345-4A73-AF1D-8A6B3E56A24C}">
      <dgm:prSet/>
      <dgm:spPr/>
      <dgm:t>
        <a:bodyPr/>
        <a:lstStyle/>
        <a:p>
          <a:endParaRPr lang="en-US"/>
        </a:p>
      </dgm:t>
    </dgm:pt>
    <dgm:pt modelId="{FFB192F5-EE27-4FF6-95A6-37FA33BEAB92}" type="sibTrans" cxnId="{AD7D6ADB-3345-4A73-AF1D-8A6B3E56A24C}">
      <dgm:prSet/>
      <dgm:spPr/>
      <dgm:t>
        <a:bodyPr/>
        <a:lstStyle/>
        <a:p>
          <a:endParaRPr lang="en-US"/>
        </a:p>
      </dgm:t>
    </dgm:pt>
    <dgm:pt modelId="{21DEBEF2-CA22-4EED-ACF1-17571C9B4638}">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400" dirty="0" smtClean="0"/>
            <a:t>Alpine</a:t>
          </a:r>
          <a:endParaRPr lang="en-US" sz="1400" dirty="0"/>
        </a:p>
      </dgm:t>
    </dgm:pt>
    <dgm:pt modelId="{146A09A0-DDF6-42B5-97A8-04B60CD539B2}" type="parTrans" cxnId="{A0BC213C-7E11-45F4-A747-6CC8368EF3A4}">
      <dgm:prSet/>
      <dgm:spPr/>
      <dgm:t>
        <a:bodyPr/>
        <a:lstStyle/>
        <a:p>
          <a:endParaRPr lang="en-US"/>
        </a:p>
      </dgm:t>
    </dgm:pt>
    <dgm:pt modelId="{BD6575B1-86E4-4BFC-8159-249438C8ABE7}" type="sibTrans" cxnId="{A0BC213C-7E11-45F4-A747-6CC8368EF3A4}">
      <dgm:prSet/>
      <dgm:spPr/>
      <dgm:t>
        <a:bodyPr/>
        <a:lstStyle/>
        <a:p>
          <a:endParaRPr lang="en-US"/>
        </a:p>
      </dgm:t>
    </dgm:pt>
    <dgm:pt modelId="{0CECB3D2-96E6-4E69-85F4-09A71F5130AB}">
      <dgm:prSet custT="1"/>
      <dgm:spPr/>
      <dgm:t>
        <a:bodyPr/>
        <a:lstStyle/>
        <a:p>
          <a:r>
            <a:rPr lang="zh-CN" altLang="en-US" sz="1400" dirty="0" smtClean="0">
              <a:latin typeface="+mn-ea"/>
              <a:ea typeface="+mn-ea"/>
            </a:rPr>
            <a:t>雪车</a:t>
          </a:r>
          <a:endParaRPr lang="en-US" sz="1400" dirty="0">
            <a:latin typeface="+mn-ea"/>
            <a:ea typeface="+mn-ea"/>
          </a:endParaRPr>
        </a:p>
      </dgm:t>
    </dgm:pt>
    <dgm:pt modelId="{E93F73D0-F14D-4F8A-9207-F22A92F48451}" type="parTrans" cxnId="{CC9ADBFB-ECE6-47AD-A657-AEFE61711783}">
      <dgm:prSet/>
      <dgm:spPr/>
      <dgm:t>
        <a:bodyPr/>
        <a:lstStyle/>
        <a:p>
          <a:endParaRPr lang="en-US"/>
        </a:p>
      </dgm:t>
    </dgm:pt>
    <dgm:pt modelId="{D2E55DEE-DDF2-411B-802C-9FE062CD5DF1}" type="sibTrans" cxnId="{CC9ADBFB-ECE6-47AD-A657-AEFE61711783}">
      <dgm:prSet/>
      <dgm:spPr/>
      <dgm:t>
        <a:bodyPr/>
        <a:lstStyle/>
        <a:p>
          <a:endParaRPr lang="en-US"/>
        </a:p>
      </dgm:t>
    </dgm:pt>
    <dgm:pt modelId="{A9F911DC-FC54-4441-A47D-E1228CE85322}">
      <dgm:prSet custT="1"/>
      <dgm:spPr/>
      <dgm:t>
        <a:bodyPr/>
        <a:lstStyle/>
        <a:p>
          <a:r>
            <a:rPr lang="zh-CN" altLang="en-US" sz="1400" dirty="0" smtClean="0">
              <a:latin typeface="+mn-ea"/>
              <a:ea typeface="+mn-ea"/>
            </a:rPr>
            <a:t>雪橇</a:t>
          </a:r>
          <a:r>
            <a:rPr lang="en-US" sz="1400" dirty="0" smtClean="0">
              <a:latin typeface="+mn-ea"/>
              <a:ea typeface="+mn-ea"/>
            </a:rPr>
            <a:t>	</a:t>
          </a:r>
          <a:endParaRPr lang="en-US" sz="1400" dirty="0">
            <a:latin typeface="+mn-ea"/>
            <a:ea typeface="+mn-ea"/>
          </a:endParaRPr>
        </a:p>
      </dgm:t>
    </dgm:pt>
    <dgm:pt modelId="{3870B757-3133-462E-BF65-781C7A42DA06}" type="parTrans" cxnId="{46D31327-E0D9-4851-907F-80CFE470BC6C}">
      <dgm:prSet/>
      <dgm:spPr/>
      <dgm:t>
        <a:bodyPr/>
        <a:lstStyle/>
        <a:p>
          <a:endParaRPr lang="en-US"/>
        </a:p>
      </dgm:t>
    </dgm:pt>
    <dgm:pt modelId="{DE879EFF-92EB-41AA-8249-16D120299340}" type="sibTrans" cxnId="{46D31327-E0D9-4851-907F-80CFE470BC6C}">
      <dgm:prSet/>
      <dgm:spPr/>
      <dgm:t>
        <a:bodyPr/>
        <a:lstStyle/>
        <a:p>
          <a:endParaRPr lang="en-US"/>
        </a:p>
      </dgm:t>
    </dgm:pt>
    <dgm:pt modelId="{454407DB-2D66-8945-B372-B58DD1988632}" type="pres">
      <dgm:prSet presAssocID="{E9094E93-8C3E-754C-A507-EDDDEAA52CAC}" presName="diagram" presStyleCnt="0">
        <dgm:presLayoutVars>
          <dgm:dir/>
          <dgm:animLvl val="lvl"/>
          <dgm:resizeHandles val="exact"/>
        </dgm:presLayoutVars>
      </dgm:prSet>
      <dgm:spPr/>
    </dgm:pt>
    <dgm:pt modelId="{E31451D5-E7C7-9642-8C7E-AADCC8461D4C}" type="pres">
      <dgm:prSet presAssocID="{265FB99F-135E-AF4A-B974-567B95943A30}" presName="compNode" presStyleCnt="0"/>
      <dgm:spPr/>
    </dgm:pt>
    <dgm:pt modelId="{19615098-160E-0049-958C-1A7421AAFB09}" type="pres">
      <dgm:prSet presAssocID="{265FB99F-135E-AF4A-B974-567B95943A30}" presName="childRect" presStyleLbl="bgAcc1" presStyleIdx="0" presStyleCnt="9" custScaleY="116259" custLinFactNeighborX="-313" custLinFactNeighborY="6795">
        <dgm:presLayoutVars>
          <dgm:bulletEnabled val="1"/>
        </dgm:presLayoutVars>
      </dgm:prSet>
      <dgm:spPr/>
      <dgm:t>
        <a:bodyPr/>
        <a:lstStyle/>
        <a:p>
          <a:endParaRPr lang="en-US"/>
        </a:p>
      </dgm:t>
    </dgm:pt>
    <dgm:pt modelId="{1EDF2EE9-152A-FC4A-951B-64560ABDD5A7}" type="pres">
      <dgm:prSet presAssocID="{265FB99F-135E-AF4A-B974-567B95943A30}" presName="parentText" presStyleLbl="node1" presStyleIdx="0" presStyleCnt="0">
        <dgm:presLayoutVars>
          <dgm:chMax val="0"/>
          <dgm:bulletEnabled val="1"/>
        </dgm:presLayoutVars>
      </dgm:prSet>
      <dgm:spPr/>
      <dgm:t>
        <a:bodyPr/>
        <a:lstStyle/>
        <a:p>
          <a:endParaRPr lang="en-US"/>
        </a:p>
      </dgm:t>
    </dgm:pt>
    <dgm:pt modelId="{8C17260D-E321-4142-8A0D-CC8B0BCEE472}" type="pres">
      <dgm:prSet presAssocID="{265FB99F-135E-AF4A-B974-567B95943A30}" presName="parentRect" presStyleLbl="alignNode1" presStyleIdx="0" presStyleCnt="9"/>
      <dgm:spPr/>
      <dgm:t>
        <a:bodyPr/>
        <a:lstStyle/>
        <a:p>
          <a:endParaRPr lang="en-US"/>
        </a:p>
      </dgm:t>
    </dgm:pt>
    <dgm:pt modelId="{CFE45214-A20A-044A-A891-C1C4F71DD601}" type="pres">
      <dgm:prSet presAssocID="{265FB99F-135E-AF4A-B974-567B95943A30}" presName="adorn" presStyleLbl="fgAccFollowNod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C1AB865-864C-2B41-A3F0-8A56754728F7}" type="pres">
      <dgm:prSet presAssocID="{63763FCF-4708-DC46-9A42-A89454231A98}" presName="sibTrans" presStyleLbl="sibTrans2D1" presStyleIdx="0" presStyleCnt="0"/>
      <dgm:spPr/>
      <dgm:t>
        <a:bodyPr/>
        <a:lstStyle/>
        <a:p>
          <a:endParaRPr lang="en-US"/>
        </a:p>
      </dgm:t>
    </dgm:pt>
    <dgm:pt modelId="{21B48667-F465-5F47-B112-46D2B3D35590}" type="pres">
      <dgm:prSet presAssocID="{90ECE250-0BB0-DF4D-9E80-089A5B8236B8}" presName="compNode" presStyleCnt="0"/>
      <dgm:spPr/>
    </dgm:pt>
    <dgm:pt modelId="{B0D34657-8ED8-6F47-9008-94FE4E6035FA}" type="pres">
      <dgm:prSet presAssocID="{90ECE250-0BB0-DF4D-9E80-089A5B8236B8}" presName="childRect" presStyleLbl="bgAcc1" presStyleIdx="1" presStyleCnt="9">
        <dgm:presLayoutVars>
          <dgm:bulletEnabled val="1"/>
        </dgm:presLayoutVars>
      </dgm:prSet>
      <dgm:spPr/>
      <dgm:t>
        <a:bodyPr/>
        <a:lstStyle/>
        <a:p>
          <a:endParaRPr lang="en-US"/>
        </a:p>
      </dgm:t>
    </dgm:pt>
    <dgm:pt modelId="{B91B3A28-AB97-574A-9842-FFA0EA6C00BF}" type="pres">
      <dgm:prSet presAssocID="{90ECE250-0BB0-DF4D-9E80-089A5B8236B8}" presName="parentText" presStyleLbl="node1" presStyleIdx="0" presStyleCnt="0">
        <dgm:presLayoutVars>
          <dgm:chMax val="0"/>
          <dgm:bulletEnabled val="1"/>
        </dgm:presLayoutVars>
      </dgm:prSet>
      <dgm:spPr/>
      <dgm:t>
        <a:bodyPr/>
        <a:lstStyle/>
        <a:p>
          <a:endParaRPr lang="en-US"/>
        </a:p>
      </dgm:t>
    </dgm:pt>
    <dgm:pt modelId="{693B108F-0CE3-404E-92FF-BA8BC3B795F4}" type="pres">
      <dgm:prSet presAssocID="{90ECE250-0BB0-DF4D-9E80-089A5B8236B8}" presName="parentRect" presStyleLbl="alignNode1" presStyleIdx="1" presStyleCnt="9"/>
      <dgm:spPr/>
      <dgm:t>
        <a:bodyPr/>
        <a:lstStyle/>
        <a:p>
          <a:endParaRPr lang="en-US"/>
        </a:p>
      </dgm:t>
    </dgm:pt>
    <dgm:pt modelId="{30CB3EE1-CCA4-1242-A29C-3736BC18B3D8}" type="pres">
      <dgm:prSet presAssocID="{90ECE250-0BB0-DF4D-9E80-089A5B8236B8}" presName="adorn" presStyleLbl="fgAccFollowNode1" presStyleIdx="1" presStyleCnt="9"/>
      <dgm:spPr>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45CA154-1380-6C49-9FA5-9C3F5EEFA3CE}" type="pres">
      <dgm:prSet presAssocID="{DB2EC670-0A9F-DF48-ABDB-10C6F969144F}" presName="sibTrans" presStyleLbl="sibTrans2D1" presStyleIdx="0" presStyleCnt="0"/>
      <dgm:spPr/>
      <dgm:t>
        <a:bodyPr/>
        <a:lstStyle/>
        <a:p>
          <a:endParaRPr lang="en-US"/>
        </a:p>
      </dgm:t>
    </dgm:pt>
    <dgm:pt modelId="{FD78BF8E-6592-2A4F-AC46-843F63E0DC70}" type="pres">
      <dgm:prSet presAssocID="{4B2CBB1A-520F-2249-A402-3B47E86FB4DF}" presName="compNode" presStyleCnt="0"/>
      <dgm:spPr/>
    </dgm:pt>
    <dgm:pt modelId="{48F68843-A94C-9549-AFB7-6FD917111198}" type="pres">
      <dgm:prSet presAssocID="{4B2CBB1A-520F-2249-A402-3B47E86FB4DF}" presName="childRect" presStyleLbl="bgAcc1" presStyleIdx="2" presStyleCnt="9">
        <dgm:presLayoutVars>
          <dgm:bulletEnabled val="1"/>
        </dgm:presLayoutVars>
      </dgm:prSet>
      <dgm:spPr/>
      <dgm:t>
        <a:bodyPr/>
        <a:lstStyle/>
        <a:p>
          <a:endParaRPr lang="en-US"/>
        </a:p>
      </dgm:t>
    </dgm:pt>
    <dgm:pt modelId="{A81EE47B-82CB-9B4E-A6B1-F2DAA2B4CE06}" type="pres">
      <dgm:prSet presAssocID="{4B2CBB1A-520F-2249-A402-3B47E86FB4DF}" presName="parentText" presStyleLbl="node1" presStyleIdx="0" presStyleCnt="0">
        <dgm:presLayoutVars>
          <dgm:chMax val="0"/>
          <dgm:bulletEnabled val="1"/>
        </dgm:presLayoutVars>
      </dgm:prSet>
      <dgm:spPr/>
      <dgm:t>
        <a:bodyPr/>
        <a:lstStyle/>
        <a:p>
          <a:endParaRPr lang="en-US"/>
        </a:p>
      </dgm:t>
    </dgm:pt>
    <dgm:pt modelId="{E113A055-6BC8-E34F-A96C-024AC18CD273}" type="pres">
      <dgm:prSet presAssocID="{4B2CBB1A-520F-2249-A402-3B47E86FB4DF}" presName="parentRect" presStyleLbl="alignNode1" presStyleIdx="2" presStyleCnt="9"/>
      <dgm:spPr/>
      <dgm:t>
        <a:bodyPr/>
        <a:lstStyle/>
        <a:p>
          <a:endParaRPr lang="en-US"/>
        </a:p>
      </dgm:t>
    </dgm:pt>
    <dgm:pt modelId="{C4D2C194-D389-584A-B904-D6A5D95F284B}" type="pres">
      <dgm:prSet presAssocID="{4B2CBB1A-520F-2249-A402-3B47E86FB4DF}" presName="adorn" presStyleLbl="fgAccFollowNode1" presStyleIdx="2" presStyleCnt="9"/>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0E7B376-9ED6-4B26-9FFD-80E0628785D1}" type="pres">
      <dgm:prSet presAssocID="{176B699E-3D2F-0B41-ABDE-CED5A66BDC8A}" presName="sibTrans" presStyleLbl="sibTrans2D1" presStyleIdx="0" presStyleCnt="0"/>
      <dgm:spPr/>
      <dgm:t>
        <a:bodyPr/>
        <a:lstStyle/>
        <a:p>
          <a:endParaRPr lang="en-US"/>
        </a:p>
      </dgm:t>
    </dgm:pt>
    <dgm:pt modelId="{280BBD24-0D0F-40FD-9731-320E55F30DB9}" type="pres">
      <dgm:prSet presAssocID="{5EFBADF2-C43D-4D42-A7E4-6992F47EF3BF}" presName="compNode" presStyleCnt="0"/>
      <dgm:spPr/>
    </dgm:pt>
    <dgm:pt modelId="{9E406683-7CDC-48EE-B020-4B8C6622946D}" type="pres">
      <dgm:prSet presAssocID="{5EFBADF2-C43D-4D42-A7E4-6992F47EF3BF}" presName="childRect" presStyleLbl="bgAcc1" presStyleIdx="3" presStyleCnt="9">
        <dgm:presLayoutVars>
          <dgm:bulletEnabled val="1"/>
        </dgm:presLayoutVars>
      </dgm:prSet>
      <dgm:spPr/>
      <dgm:t>
        <a:bodyPr/>
        <a:lstStyle/>
        <a:p>
          <a:endParaRPr lang="en-US"/>
        </a:p>
      </dgm:t>
    </dgm:pt>
    <dgm:pt modelId="{78B2EDCE-35C6-4DEB-B588-EA35E7871736}" type="pres">
      <dgm:prSet presAssocID="{5EFBADF2-C43D-4D42-A7E4-6992F47EF3BF}" presName="parentText" presStyleLbl="node1" presStyleIdx="0" presStyleCnt="0">
        <dgm:presLayoutVars>
          <dgm:chMax val="0"/>
          <dgm:bulletEnabled val="1"/>
        </dgm:presLayoutVars>
      </dgm:prSet>
      <dgm:spPr/>
      <dgm:t>
        <a:bodyPr/>
        <a:lstStyle/>
        <a:p>
          <a:endParaRPr lang="en-US"/>
        </a:p>
      </dgm:t>
    </dgm:pt>
    <dgm:pt modelId="{A508A72F-5C26-4C66-BA5C-9F8A18335221}" type="pres">
      <dgm:prSet presAssocID="{5EFBADF2-C43D-4D42-A7E4-6992F47EF3BF}" presName="parentRect" presStyleLbl="alignNode1" presStyleIdx="3" presStyleCnt="9"/>
      <dgm:spPr/>
      <dgm:t>
        <a:bodyPr/>
        <a:lstStyle/>
        <a:p>
          <a:endParaRPr lang="en-US"/>
        </a:p>
      </dgm:t>
    </dgm:pt>
    <dgm:pt modelId="{D6B49F9F-4D78-4716-B366-8B6D4150AE86}" type="pres">
      <dgm:prSet presAssocID="{5EFBADF2-C43D-4D42-A7E4-6992F47EF3BF}" presName="adorn" presStyleLbl="fgAccFollowNode1" presStyleIdx="3" presStyleCnt="9"/>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A75D0B5-FDDE-4595-BC21-3E451D4A7556}" type="pres">
      <dgm:prSet presAssocID="{0E96B1EB-1235-4CA8-BACB-B5779C079577}" presName="sibTrans" presStyleLbl="sibTrans2D1" presStyleIdx="0" presStyleCnt="0"/>
      <dgm:spPr/>
      <dgm:t>
        <a:bodyPr/>
        <a:lstStyle/>
        <a:p>
          <a:endParaRPr lang="en-US"/>
        </a:p>
      </dgm:t>
    </dgm:pt>
    <dgm:pt modelId="{6A6D957E-9146-4463-BA85-49F7EB008199}" type="pres">
      <dgm:prSet presAssocID="{CAE4FE70-79EA-4C0D-ADBC-431441D38DDB}" presName="compNode" presStyleCnt="0"/>
      <dgm:spPr/>
    </dgm:pt>
    <dgm:pt modelId="{5B8D8D07-C1CE-4427-98B7-CD176E843EAD}" type="pres">
      <dgm:prSet presAssocID="{CAE4FE70-79EA-4C0D-ADBC-431441D38DDB}" presName="childRect" presStyleLbl="bgAcc1" presStyleIdx="4" presStyleCnt="9">
        <dgm:presLayoutVars>
          <dgm:bulletEnabled val="1"/>
        </dgm:presLayoutVars>
      </dgm:prSet>
      <dgm:spPr/>
      <dgm:t>
        <a:bodyPr/>
        <a:lstStyle/>
        <a:p>
          <a:endParaRPr lang="en-US"/>
        </a:p>
      </dgm:t>
    </dgm:pt>
    <dgm:pt modelId="{40B349F6-1CC5-4D87-B2E8-0E38F8C0E5C2}" type="pres">
      <dgm:prSet presAssocID="{CAE4FE70-79EA-4C0D-ADBC-431441D38DDB}" presName="parentText" presStyleLbl="node1" presStyleIdx="0" presStyleCnt="0">
        <dgm:presLayoutVars>
          <dgm:chMax val="0"/>
          <dgm:bulletEnabled val="1"/>
        </dgm:presLayoutVars>
      </dgm:prSet>
      <dgm:spPr/>
      <dgm:t>
        <a:bodyPr/>
        <a:lstStyle/>
        <a:p>
          <a:endParaRPr lang="en-US"/>
        </a:p>
      </dgm:t>
    </dgm:pt>
    <dgm:pt modelId="{B9781BB2-2C93-4D0C-8D84-A4272D18FA88}" type="pres">
      <dgm:prSet presAssocID="{CAE4FE70-79EA-4C0D-ADBC-431441D38DDB}" presName="parentRect" presStyleLbl="alignNode1" presStyleIdx="4" presStyleCnt="9"/>
      <dgm:spPr/>
      <dgm:t>
        <a:bodyPr/>
        <a:lstStyle/>
        <a:p>
          <a:endParaRPr lang="en-US"/>
        </a:p>
      </dgm:t>
    </dgm:pt>
    <dgm:pt modelId="{B91C866E-AA66-4727-98B2-F4607D65F920}" type="pres">
      <dgm:prSet presAssocID="{CAE4FE70-79EA-4C0D-ADBC-431441D38DDB}" presName="adorn" presStyleLbl="fgAccFollowNod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B565FD8-0A99-474C-A592-517CAECABDDA}" type="pres">
      <dgm:prSet presAssocID="{FC8CB1A7-C03B-4D98-9A5F-90C62FBBEBF8}" presName="sibTrans" presStyleLbl="sibTrans2D1" presStyleIdx="0" presStyleCnt="0"/>
      <dgm:spPr/>
      <dgm:t>
        <a:bodyPr/>
        <a:lstStyle/>
        <a:p>
          <a:endParaRPr lang="en-US"/>
        </a:p>
      </dgm:t>
    </dgm:pt>
    <dgm:pt modelId="{50005055-8DC6-4347-9D22-F5FEBCA3F8C0}" type="pres">
      <dgm:prSet presAssocID="{F76A8CA4-3B4C-4D0B-9264-40ACE00A20AD}" presName="compNode" presStyleCnt="0"/>
      <dgm:spPr/>
    </dgm:pt>
    <dgm:pt modelId="{BB2D9826-D8E1-4A53-BE3F-8941B522F34F}" type="pres">
      <dgm:prSet presAssocID="{F76A8CA4-3B4C-4D0B-9264-40ACE00A20AD}" presName="childRect" presStyleLbl="bgAcc1" presStyleIdx="5" presStyleCnt="9">
        <dgm:presLayoutVars>
          <dgm:bulletEnabled val="1"/>
        </dgm:presLayoutVars>
      </dgm:prSet>
      <dgm:spPr/>
      <dgm:t>
        <a:bodyPr/>
        <a:lstStyle/>
        <a:p>
          <a:endParaRPr lang="en-US"/>
        </a:p>
      </dgm:t>
    </dgm:pt>
    <dgm:pt modelId="{353A8BCF-E741-4DB7-A6FD-D3CC69A1AFE8}" type="pres">
      <dgm:prSet presAssocID="{F76A8CA4-3B4C-4D0B-9264-40ACE00A20AD}" presName="parentText" presStyleLbl="node1" presStyleIdx="0" presStyleCnt="0">
        <dgm:presLayoutVars>
          <dgm:chMax val="0"/>
          <dgm:bulletEnabled val="1"/>
        </dgm:presLayoutVars>
      </dgm:prSet>
      <dgm:spPr/>
      <dgm:t>
        <a:bodyPr/>
        <a:lstStyle/>
        <a:p>
          <a:endParaRPr lang="en-US"/>
        </a:p>
      </dgm:t>
    </dgm:pt>
    <dgm:pt modelId="{B0685BC1-BA10-4160-BA38-535A0FE478C9}" type="pres">
      <dgm:prSet presAssocID="{F76A8CA4-3B4C-4D0B-9264-40ACE00A20AD}" presName="parentRect" presStyleLbl="alignNode1" presStyleIdx="5" presStyleCnt="9"/>
      <dgm:spPr/>
      <dgm:t>
        <a:bodyPr/>
        <a:lstStyle/>
        <a:p>
          <a:endParaRPr lang="en-US"/>
        </a:p>
      </dgm:t>
    </dgm:pt>
    <dgm:pt modelId="{BD4B027E-D434-409F-8A91-EF5C2A764934}" type="pres">
      <dgm:prSet presAssocID="{F76A8CA4-3B4C-4D0B-9264-40ACE00A20AD}" presName="adorn" presStyleLbl="fgAccFollowNode1" presStyleIdx="5" presStyleCnt="9"/>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A85AFF4-F7C6-4ECA-92FE-A82E3202E06D}" type="pres">
      <dgm:prSet presAssocID="{493CD19A-04F1-4C77-AE16-86DCBDE51AD2}" presName="sibTrans" presStyleLbl="sibTrans2D1" presStyleIdx="0" presStyleCnt="0"/>
      <dgm:spPr/>
      <dgm:t>
        <a:bodyPr/>
        <a:lstStyle/>
        <a:p>
          <a:endParaRPr lang="en-US"/>
        </a:p>
      </dgm:t>
    </dgm:pt>
    <dgm:pt modelId="{D7374F7D-4A8C-4CA2-B0D1-608EDE214DA3}" type="pres">
      <dgm:prSet presAssocID="{53BFFD14-28E2-43C3-88A3-8AF70E71E7BD}" presName="compNode" presStyleCnt="0"/>
      <dgm:spPr/>
    </dgm:pt>
    <dgm:pt modelId="{42126819-73A7-436D-A7FA-9DCFC4525E99}" type="pres">
      <dgm:prSet presAssocID="{53BFFD14-28E2-43C3-88A3-8AF70E71E7BD}" presName="childRect" presStyleLbl="bgAcc1" presStyleIdx="6" presStyleCnt="9">
        <dgm:presLayoutVars>
          <dgm:bulletEnabled val="1"/>
        </dgm:presLayoutVars>
      </dgm:prSet>
      <dgm:spPr/>
      <dgm:t>
        <a:bodyPr/>
        <a:lstStyle/>
        <a:p>
          <a:endParaRPr lang="en-US"/>
        </a:p>
      </dgm:t>
    </dgm:pt>
    <dgm:pt modelId="{A2D8FAA5-9049-40F7-A6FB-985F149668E6}" type="pres">
      <dgm:prSet presAssocID="{53BFFD14-28E2-43C3-88A3-8AF70E71E7BD}" presName="parentText" presStyleLbl="node1" presStyleIdx="0" presStyleCnt="0">
        <dgm:presLayoutVars>
          <dgm:chMax val="0"/>
          <dgm:bulletEnabled val="1"/>
        </dgm:presLayoutVars>
      </dgm:prSet>
      <dgm:spPr/>
      <dgm:t>
        <a:bodyPr/>
        <a:lstStyle/>
        <a:p>
          <a:endParaRPr lang="en-US"/>
        </a:p>
      </dgm:t>
    </dgm:pt>
    <dgm:pt modelId="{010695A3-FD2B-446F-A956-FC30B00EE12E}" type="pres">
      <dgm:prSet presAssocID="{53BFFD14-28E2-43C3-88A3-8AF70E71E7BD}" presName="parentRect" presStyleLbl="alignNode1" presStyleIdx="6" presStyleCnt="9"/>
      <dgm:spPr/>
      <dgm:t>
        <a:bodyPr/>
        <a:lstStyle/>
        <a:p>
          <a:endParaRPr lang="en-US"/>
        </a:p>
      </dgm:t>
    </dgm:pt>
    <dgm:pt modelId="{6B07F16D-DB07-4918-B927-1C114216D881}" type="pres">
      <dgm:prSet presAssocID="{53BFFD14-28E2-43C3-88A3-8AF70E71E7BD}" presName="adorn" presStyleLbl="fgAccFollowNod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55F7D5A-3643-4DCF-B57F-8821A5E4C722}" type="pres">
      <dgm:prSet presAssocID="{BF3261B0-2A0B-491F-A72A-6E81937CF5A8}" presName="sibTrans" presStyleLbl="sibTrans2D1" presStyleIdx="0" presStyleCnt="0"/>
      <dgm:spPr/>
      <dgm:t>
        <a:bodyPr/>
        <a:lstStyle/>
        <a:p>
          <a:endParaRPr lang="en-US"/>
        </a:p>
      </dgm:t>
    </dgm:pt>
    <dgm:pt modelId="{CCBFFC07-A593-4068-8C8F-C223FDA0FB4A}" type="pres">
      <dgm:prSet presAssocID="{4126FB3C-FEE2-4D75-8116-D65E3D23AA04}" presName="compNode" presStyleCnt="0"/>
      <dgm:spPr/>
    </dgm:pt>
    <dgm:pt modelId="{F7DF7A06-E02F-49CC-859A-4360BC3FFE50}" type="pres">
      <dgm:prSet presAssocID="{4126FB3C-FEE2-4D75-8116-D65E3D23AA04}" presName="childRect" presStyleLbl="bgAcc1" presStyleIdx="7" presStyleCnt="9">
        <dgm:presLayoutVars>
          <dgm:bulletEnabled val="1"/>
        </dgm:presLayoutVars>
      </dgm:prSet>
      <dgm:spPr/>
      <dgm:t>
        <a:bodyPr/>
        <a:lstStyle/>
        <a:p>
          <a:endParaRPr lang="en-US"/>
        </a:p>
      </dgm:t>
    </dgm:pt>
    <dgm:pt modelId="{7BE63B8E-2EE4-4350-91B3-E11A8C6C552C}" type="pres">
      <dgm:prSet presAssocID="{4126FB3C-FEE2-4D75-8116-D65E3D23AA04}" presName="parentText" presStyleLbl="node1" presStyleIdx="0" presStyleCnt="0">
        <dgm:presLayoutVars>
          <dgm:chMax val="0"/>
          <dgm:bulletEnabled val="1"/>
        </dgm:presLayoutVars>
      </dgm:prSet>
      <dgm:spPr/>
      <dgm:t>
        <a:bodyPr/>
        <a:lstStyle/>
        <a:p>
          <a:endParaRPr lang="en-US"/>
        </a:p>
      </dgm:t>
    </dgm:pt>
    <dgm:pt modelId="{3AFA730C-5C50-4BF7-898D-6AEC4B72F9B5}" type="pres">
      <dgm:prSet presAssocID="{4126FB3C-FEE2-4D75-8116-D65E3D23AA04}" presName="parentRect" presStyleLbl="alignNode1" presStyleIdx="7" presStyleCnt="9"/>
      <dgm:spPr/>
      <dgm:t>
        <a:bodyPr/>
        <a:lstStyle/>
        <a:p>
          <a:endParaRPr lang="en-US"/>
        </a:p>
      </dgm:t>
    </dgm:pt>
    <dgm:pt modelId="{0611D5E2-8B46-4B6D-91D0-8A60BEC69890}" type="pres">
      <dgm:prSet presAssocID="{4126FB3C-FEE2-4D75-8116-D65E3D23AA04}" presName="adorn" presStyleLbl="fgAccFollowNode1" presStyleIdx="7" presStyleCnt="9"/>
      <dgm:spPr>
        <a:blipFill>
          <a:blip xmlns:r="http://schemas.openxmlformats.org/officeDocument/2006/relationships" r:embed="rId8">
            <a:extLst>
              <a:ext uri="{28A0092B-C50C-407E-A947-70E740481C1C}">
                <a14:useLocalDpi xmlns:a14="http://schemas.microsoft.com/office/drawing/2010/main" val="0"/>
              </a:ext>
            </a:extLst>
          </a:blip>
          <a:srcRect/>
          <a:stretch>
            <a:fillRect l="-25000" r="-25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DE527B00-C514-43C7-8738-18C1AB0D5038}" type="pres">
      <dgm:prSet presAssocID="{18AE2594-8DBB-4BD5-A791-C0C1EE97ED1F}" presName="sibTrans" presStyleLbl="sibTrans2D1" presStyleIdx="0" presStyleCnt="0"/>
      <dgm:spPr/>
      <dgm:t>
        <a:bodyPr/>
        <a:lstStyle/>
        <a:p>
          <a:endParaRPr lang="en-US"/>
        </a:p>
      </dgm:t>
    </dgm:pt>
    <dgm:pt modelId="{AD9230F1-3EFE-49BA-BCD0-2CD7883D9367}" type="pres">
      <dgm:prSet presAssocID="{E94B58EC-91CB-460D-8E3E-9C8936B44C85}" presName="compNode" presStyleCnt="0"/>
      <dgm:spPr/>
    </dgm:pt>
    <dgm:pt modelId="{7D093B4B-9B4F-44B7-8356-E61A1C5B1A6D}" type="pres">
      <dgm:prSet presAssocID="{E94B58EC-91CB-460D-8E3E-9C8936B44C85}" presName="childRect" presStyleLbl="bgAcc1" presStyleIdx="8" presStyleCnt="9">
        <dgm:presLayoutVars>
          <dgm:bulletEnabled val="1"/>
        </dgm:presLayoutVars>
      </dgm:prSet>
      <dgm:spPr/>
      <dgm:t>
        <a:bodyPr/>
        <a:lstStyle/>
        <a:p>
          <a:endParaRPr lang="en-US"/>
        </a:p>
      </dgm:t>
    </dgm:pt>
    <dgm:pt modelId="{82BF31AD-A1C2-4D9E-8FA3-05C9BB324F1F}" type="pres">
      <dgm:prSet presAssocID="{E94B58EC-91CB-460D-8E3E-9C8936B44C85}" presName="parentText" presStyleLbl="node1" presStyleIdx="0" presStyleCnt="0">
        <dgm:presLayoutVars>
          <dgm:chMax val="0"/>
          <dgm:bulletEnabled val="1"/>
        </dgm:presLayoutVars>
      </dgm:prSet>
      <dgm:spPr/>
      <dgm:t>
        <a:bodyPr/>
        <a:lstStyle/>
        <a:p>
          <a:endParaRPr lang="en-US"/>
        </a:p>
      </dgm:t>
    </dgm:pt>
    <dgm:pt modelId="{A4144FF5-958A-406F-AFF3-EBB073193832}" type="pres">
      <dgm:prSet presAssocID="{E94B58EC-91CB-460D-8E3E-9C8936B44C85}" presName="parentRect" presStyleLbl="alignNode1" presStyleIdx="8" presStyleCnt="9"/>
      <dgm:spPr/>
      <dgm:t>
        <a:bodyPr/>
        <a:lstStyle/>
        <a:p>
          <a:endParaRPr lang="en-US"/>
        </a:p>
      </dgm:t>
    </dgm:pt>
    <dgm:pt modelId="{A854AE76-EC2C-48BE-A18B-8129893BEE6A}" type="pres">
      <dgm:prSet presAssocID="{E94B58EC-91CB-460D-8E3E-9C8936B44C85}" presName="adorn" presStyleLbl="fgAccFollowNode1" presStyleIdx="8" presStyleCnt="9"/>
      <dgm:spPr>
        <a:blipFill>
          <a:blip xmlns:r="http://schemas.openxmlformats.org/officeDocument/2006/relationships" r:embed="rId9">
            <a:extLst>
              <a:ext uri="{28A0092B-C50C-407E-A947-70E740481C1C}">
                <a14:useLocalDpi xmlns:a14="http://schemas.microsoft.com/office/drawing/2010/main" val="0"/>
              </a:ext>
            </a:extLst>
          </a:blip>
          <a:srcRect/>
          <a:stretch>
            <a:fillRect l="-25000" r="-25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C443BA4F-D1E8-4B57-80F9-A7452446CE62}" type="presOf" srcId="{21DEBEF2-CA22-4EED-ACF1-17571C9B4638}" destId="{B0D34657-8ED8-6F47-9008-94FE4E6035FA}" srcOrd="0" destOrd="4" presId="urn:microsoft.com/office/officeart/2005/8/layout/bList2"/>
    <dgm:cxn modelId="{A57C0EA3-05AC-488D-8ECE-94FCE65D0DF2}" type="presOf" srcId="{DDCBE8B2-ECB9-41EC-A6EE-2370C62CA553}" destId="{19615098-160E-0049-958C-1A7421AAFB09}" srcOrd="0" destOrd="0" presId="urn:microsoft.com/office/officeart/2005/8/layout/bList2"/>
    <dgm:cxn modelId="{753AADC4-9418-49D3-A858-7F0FEF480650}" type="presOf" srcId="{02FA079C-42FC-4966-A365-2DBDFDA66E37}" destId="{BB2D9826-D8E1-4A53-BE3F-8941B522F34F}" srcOrd="0" destOrd="3" presId="urn:microsoft.com/office/officeart/2005/8/layout/bList2"/>
    <dgm:cxn modelId="{D5328C84-420F-4F89-89ED-2E7685CE570B}" srcId="{5EFBADF2-C43D-4D42-A7E4-6992F47EF3BF}" destId="{B7E925DE-C91D-4CC4-B656-54FE0741C1D2}" srcOrd="0" destOrd="0" parTransId="{5C27539C-A368-4A48-90D0-9C48FAFF8068}" sibTransId="{EA9BA2C2-3C24-4BCB-BEC8-5AEBB85023EF}"/>
    <dgm:cxn modelId="{F64BFA28-10C4-4F4C-8E3A-21E9C7FC06FE}" srcId="{E9094E93-8C3E-754C-A507-EDDDEAA52CAC}" destId="{5EFBADF2-C43D-4D42-A7E4-6992F47EF3BF}" srcOrd="3" destOrd="0" parTransId="{3AD19DEC-AAB0-40A8-A044-6A4F70D1F8A5}" sibTransId="{0E96B1EB-1235-4CA8-BACB-B5779C079577}"/>
    <dgm:cxn modelId="{00816CFD-61C9-47A8-9ADA-E10EB8A675D4}" srcId="{4B2CBB1A-520F-2249-A402-3B47E86FB4DF}" destId="{69973069-A311-4780-AC73-E73E900ED387}" srcOrd="1" destOrd="0" parTransId="{FC81ED9C-0CEC-489D-9EA8-4A53C5921AE4}" sibTransId="{72B08769-018D-4451-BA36-A409DF380618}"/>
    <dgm:cxn modelId="{23E2CC18-42A0-4D02-B602-9A761DBD1278}" srcId="{4B2CBB1A-520F-2249-A402-3B47E86FB4DF}" destId="{67B5423A-FAB5-4BB8-A506-4D16BE2E0F71}" srcOrd="0" destOrd="0" parTransId="{0DF85678-4B22-45D5-B5E1-AE3D16E5F039}" sibTransId="{300DE8E7-356E-4E29-B975-3610D7F0F410}"/>
    <dgm:cxn modelId="{110A060C-A09C-4DD7-A768-369D71EA646F}" srcId="{90ECE250-0BB0-DF4D-9E80-089A5B8236B8}" destId="{CADA1E6C-3E31-4163-BE35-A41006C3CDDD}" srcOrd="1" destOrd="0" parTransId="{BBFE56D7-A316-4D04-BA43-F0435F5CEC1F}" sibTransId="{B93E4FA0-5AB3-40F1-B1CF-598EA345DAA7}"/>
    <dgm:cxn modelId="{9DDB3427-360D-47BD-98DA-15305E81FA0E}" type="presOf" srcId="{4B2CBB1A-520F-2249-A402-3B47E86FB4DF}" destId="{A81EE47B-82CB-9B4E-A6B1-F2DAA2B4CE06}" srcOrd="0" destOrd="0" presId="urn:microsoft.com/office/officeart/2005/8/layout/bList2"/>
    <dgm:cxn modelId="{50E2F462-F8BF-4C84-B176-4DDC44C40BE4}" srcId="{F76A8CA4-3B4C-4D0B-9264-40ACE00A20AD}" destId="{C41DF7B7-B787-4684-A044-C87161F70E0E}" srcOrd="0" destOrd="0" parTransId="{BE955A47-A019-4C1C-A82A-A7B8B9B98809}" sibTransId="{750B08F2-CB5B-4548-8C98-189FA191A9C1}"/>
    <dgm:cxn modelId="{2F7981A2-CA1C-4F0A-8A0F-46036CE42B05}" type="presOf" srcId="{DB2EC670-0A9F-DF48-ABDB-10C6F969144F}" destId="{445CA154-1380-6C49-9FA5-9C3F5EEFA3CE}" srcOrd="0" destOrd="0" presId="urn:microsoft.com/office/officeart/2005/8/layout/bList2"/>
    <dgm:cxn modelId="{DCC9160F-7119-4158-AC64-1603F2ABA6AA}" srcId="{90ECE250-0BB0-DF4D-9E80-089A5B8236B8}" destId="{9F23D8ED-58F8-472E-848A-C5F547D05650}" srcOrd="0" destOrd="0" parTransId="{C20AD0A9-2C0D-4691-904A-2D747B571AF2}" sibTransId="{328EBEE9-30B7-4A29-8ABA-DAA917E45876}"/>
    <dgm:cxn modelId="{BAFD3A39-882B-42D9-82CD-F7E24FFFB59B}" srcId="{F76A8CA4-3B4C-4D0B-9264-40ACE00A20AD}" destId="{E0A9BDE3-4B13-4125-A079-5A5C507EB9C5}" srcOrd="2" destOrd="0" parTransId="{09280CFB-879F-4EB2-8C23-597EA8242A39}" sibTransId="{5148D07E-AB13-4646-A5B3-F2CB801645C3}"/>
    <dgm:cxn modelId="{AE7CECC4-49B1-4B43-805A-E808DF1F9810}" srcId="{4B2CBB1A-520F-2249-A402-3B47E86FB4DF}" destId="{0CEB85E6-3008-4028-966E-B1345D82CE53}" srcOrd="3" destOrd="0" parTransId="{FF010DDD-1F15-4E48-B265-81FCC48160EB}" sibTransId="{55FFB4D4-D311-44ED-A65E-F4C5BE910E01}"/>
    <dgm:cxn modelId="{FEC48C15-3A1B-4E72-9663-7B89B9F4798C}" type="presOf" srcId="{0CEB85E6-3008-4028-966E-B1345D82CE53}" destId="{48F68843-A94C-9549-AFB7-6FD917111198}" srcOrd="0" destOrd="3" presId="urn:microsoft.com/office/officeart/2005/8/layout/bList2"/>
    <dgm:cxn modelId="{B9E4A41A-29ED-4246-A2BD-DBB7B2D3BE2E}" srcId="{E9094E93-8C3E-754C-A507-EDDDEAA52CAC}" destId="{F76A8CA4-3B4C-4D0B-9264-40ACE00A20AD}" srcOrd="5" destOrd="0" parTransId="{D02AAF21-3674-426D-9B01-3687171F0E86}" sibTransId="{493CD19A-04F1-4C77-AE16-86DCBDE51AD2}"/>
    <dgm:cxn modelId="{C198F085-35E2-4C7E-A9D2-271279D72557}" type="presOf" srcId="{0E96B1EB-1235-4CA8-BACB-B5779C079577}" destId="{2A75D0B5-FDDE-4595-BC21-3E451D4A7556}" srcOrd="0" destOrd="0" presId="urn:microsoft.com/office/officeart/2005/8/layout/bList2"/>
    <dgm:cxn modelId="{7E12E748-F589-4F89-B556-F1B804D79134}" type="presOf" srcId="{62B0C934-DE5C-48A5-885A-6EEDA3F7A203}" destId="{F7DF7A06-E02F-49CC-859A-4360BC3FFE50}" srcOrd="0" destOrd="0" presId="urn:microsoft.com/office/officeart/2005/8/layout/bList2"/>
    <dgm:cxn modelId="{9F6F444C-5C29-4ED1-888F-8A3273F2A9BD}" type="presOf" srcId="{265FB99F-135E-AF4A-B974-567B95943A30}" destId="{1EDF2EE9-152A-FC4A-951B-64560ABDD5A7}" srcOrd="0" destOrd="0" presId="urn:microsoft.com/office/officeart/2005/8/layout/bList2"/>
    <dgm:cxn modelId="{C9F95428-E24E-4A8B-8900-03D0817FFE7E}" srcId="{E9094E93-8C3E-754C-A507-EDDDEAA52CAC}" destId="{53BFFD14-28E2-43C3-88A3-8AF70E71E7BD}" srcOrd="6" destOrd="0" parTransId="{5DA1EBC0-4444-456E-8DC6-A5F0545FB13E}" sibTransId="{BF3261B0-2A0B-491F-A72A-6E81937CF5A8}"/>
    <dgm:cxn modelId="{8B127020-154D-47BD-9C8F-5194208DF630}" type="presOf" srcId="{F40C13DA-9258-42D2-8938-FFDB60EAE763}" destId="{5B8D8D07-C1CE-4427-98B7-CD176E843EAD}" srcOrd="0" destOrd="0" presId="urn:microsoft.com/office/officeart/2005/8/layout/bList2"/>
    <dgm:cxn modelId="{3BB4CF54-83B7-4654-B264-72CD5BBC1935}" type="presOf" srcId="{63763FCF-4708-DC46-9A42-A89454231A98}" destId="{2C1AB865-864C-2B41-A3F0-8A56754728F7}" srcOrd="0" destOrd="0" presId="urn:microsoft.com/office/officeart/2005/8/layout/bList2"/>
    <dgm:cxn modelId="{31F4157E-7311-4488-A55E-E8310B5459E5}" type="presOf" srcId="{C41DF7B7-B787-4684-A044-C87161F70E0E}" destId="{BB2D9826-D8E1-4A53-BE3F-8941B522F34F}" srcOrd="0" destOrd="0" presId="urn:microsoft.com/office/officeart/2005/8/layout/bList2"/>
    <dgm:cxn modelId="{59664AA8-6150-4C09-9E8C-13B05729C68E}" srcId="{CAE4FE70-79EA-4C0D-ADBC-431441D38DDB}" destId="{F40C13DA-9258-42D2-8938-FFDB60EAE763}" srcOrd="0" destOrd="0" parTransId="{994DE522-5999-471B-9281-6B2A62410327}" sibTransId="{353DE475-B873-428E-8E92-25054196531A}"/>
    <dgm:cxn modelId="{52B4F7F1-523A-47D4-9681-A28319A924A2}" type="presOf" srcId="{265FB99F-135E-AF4A-B974-567B95943A30}" destId="{8C17260D-E321-4142-8A0D-CC8B0BCEE472}" srcOrd="1" destOrd="0" presId="urn:microsoft.com/office/officeart/2005/8/layout/bList2"/>
    <dgm:cxn modelId="{6E2A0B8A-F23D-4D50-B9B5-924EED2EED99}" type="presOf" srcId="{90ECE250-0BB0-DF4D-9E80-089A5B8236B8}" destId="{693B108F-0CE3-404E-92FF-BA8BC3B795F4}" srcOrd="1" destOrd="0" presId="urn:microsoft.com/office/officeart/2005/8/layout/bList2"/>
    <dgm:cxn modelId="{27CDA13B-F9CD-4B71-8B98-4FD6E1822706}" type="presOf" srcId="{FC8CB1A7-C03B-4D98-9A5F-90C62FBBEBF8}" destId="{BB565FD8-0A99-474C-A592-517CAECABDDA}" srcOrd="0" destOrd="0" presId="urn:microsoft.com/office/officeart/2005/8/layout/bList2"/>
    <dgm:cxn modelId="{AE446BE2-E796-4FD1-A71B-B7BF8DF186F2}" type="presOf" srcId="{C0D0D5C9-A386-4DA8-B1BA-B7BE48152F73}" destId="{5B8D8D07-C1CE-4427-98B7-CD176E843EAD}" srcOrd="0" destOrd="1" presId="urn:microsoft.com/office/officeart/2005/8/layout/bList2"/>
    <dgm:cxn modelId="{0735E4B3-AA52-49B5-A1A5-D46B3F2D2243}" type="presOf" srcId="{BF3261B0-2A0B-491F-A72A-6E81937CF5A8}" destId="{A55F7D5A-3643-4DCF-B57F-8821A5E4C722}" srcOrd="0" destOrd="0" presId="urn:microsoft.com/office/officeart/2005/8/layout/bList2"/>
    <dgm:cxn modelId="{27DE604C-EACA-4718-9C3F-EC03A1738D34}" type="presOf" srcId="{A9F911DC-FC54-4441-A47D-E1228CE85322}" destId="{19615098-160E-0049-958C-1A7421AAFB09}" srcOrd="0" destOrd="2" presId="urn:microsoft.com/office/officeart/2005/8/layout/bList2"/>
    <dgm:cxn modelId="{5FA4BCA8-6B6C-4095-8A54-7C64FAB9E062}" type="presOf" srcId="{F76A8CA4-3B4C-4D0B-9264-40ACE00A20AD}" destId="{B0685BC1-BA10-4160-BA38-535A0FE478C9}" srcOrd="1" destOrd="0" presId="urn:microsoft.com/office/officeart/2005/8/layout/bList2"/>
    <dgm:cxn modelId="{3DDFEABD-17C7-4974-9DF9-968FE508FC3B}" type="presOf" srcId="{03A6A79B-CCD2-4768-9A14-818E8177BAAD}" destId="{7D093B4B-9B4F-44B7-8356-E61A1C5B1A6D}" srcOrd="0" destOrd="0" presId="urn:microsoft.com/office/officeart/2005/8/layout/bList2"/>
    <dgm:cxn modelId="{0A0BE12F-4B54-4037-AEF4-1CC60476EFAA}" type="presOf" srcId="{4B2CBB1A-520F-2249-A402-3B47E86FB4DF}" destId="{E113A055-6BC8-E34F-A96C-024AC18CD273}" srcOrd="1" destOrd="0" presId="urn:microsoft.com/office/officeart/2005/8/layout/bList2"/>
    <dgm:cxn modelId="{7F56FF04-3FF7-4FB3-8487-7A9E06BB6802}" type="presOf" srcId="{E9094E93-8C3E-754C-A507-EDDDEAA52CAC}" destId="{454407DB-2D66-8945-B372-B58DD1988632}" srcOrd="0" destOrd="0" presId="urn:microsoft.com/office/officeart/2005/8/layout/bList2"/>
    <dgm:cxn modelId="{2E92BB30-38C7-41CE-B33E-CAABB9E755FE}" type="presOf" srcId="{F784C561-D40E-4C07-826D-4BEDD1C90CB5}" destId="{B0D34657-8ED8-6F47-9008-94FE4E6035FA}" srcOrd="0" destOrd="2" presId="urn:microsoft.com/office/officeart/2005/8/layout/bList2"/>
    <dgm:cxn modelId="{20B03F0E-5F13-4E39-814E-076CDA0F5359}" srcId="{E9094E93-8C3E-754C-A507-EDDDEAA52CAC}" destId="{4126FB3C-FEE2-4D75-8116-D65E3D23AA04}" srcOrd="7" destOrd="0" parTransId="{73AA1997-2DB1-4541-9328-99AC5D2A72AF}" sibTransId="{18AE2594-8DBB-4BD5-A791-C0C1EE97ED1F}"/>
    <dgm:cxn modelId="{46D31327-E0D9-4851-907F-80CFE470BC6C}" srcId="{265FB99F-135E-AF4A-B974-567B95943A30}" destId="{A9F911DC-FC54-4441-A47D-E1228CE85322}" srcOrd="2" destOrd="0" parTransId="{3870B757-3133-462E-BF65-781C7A42DA06}" sibTransId="{DE879EFF-92EB-41AA-8249-16D120299340}"/>
    <dgm:cxn modelId="{DCE3072D-4DC1-423A-81EC-F75FFF3BAD8A}" type="presOf" srcId="{18AE2594-8DBB-4BD5-A791-C0C1EE97ED1F}" destId="{DE527B00-C514-43C7-8738-18C1AB0D5038}" srcOrd="0" destOrd="0" presId="urn:microsoft.com/office/officeart/2005/8/layout/bList2"/>
    <dgm:cxn modelId="{0DB64E60-5C2F-4391-9AB9-DE84C8748E0C}" type="presOf" srcId="{CAE4FE70-79EA-4C0D-ADBC-431441D38DDB}" destId="{B9781BB2-2C93-4D0C-8D84-A4272D18FA88}" srcOrd="1" destOrd="0" presId="urn:microsoft.com/office/officeart/2005/8/layout/bList2"/>
    <dgm:cxn modelId="{D31B8135-A170-4110-85CB-8E22D09122D7}" srcId="{4126FB3C-FEE2-4D75-8116-D65E3D23AA04}" destId="{62B0C934-DE5C-48A5-885A-6EEDA3F7A203}" srcOrd="0" destOrd="0" parTransId="{9EEEFDC5-E09C-448D-ADFE-D787E16EBB4F}" sibTransId="{9BCA8766-4245-4945-AC46-A15065979313}"/>
    <dgm:cxn modelId="{E2FAA886-EED0-44BF-9FDE-A3285544741C}" srcId="{CAE4FE70-79EA-4C0D-ADBC-431441D38DDB}" destId="{C0D0D5C9-A386-4DA8-B1BA-B7BE48152F73}" srcOrd="1" destOrd="0" parTransId="{FB688D97-31A2-458D-81DC-7F4F9EE7991B}" sibTransId="{E610A037-F209-4217-9FC4-B7E391013AB7}"/>
    <dgm:cxn modelId="{07A26B59-5647-42CC-B450-9360172B682C}" type="presOf" srcId="{54AE0FC3-5A70-4362-B969-9B7C3BF82199}" destId="{5B8D8D07-C1CE-4427-98B7-CD176E843EAD}" srcOrd="0" destOrd="2" presId="urn:microsoft.com/office/officeart/2005/8/layout/bList2"/>
    <dgm:cxn modelId="{9F71266F-0337-47DE-A569-F56421B6E7E2}" srcId="{F76A8CA4-3B4C-4D0B-9264-40ACE00A20AD}" destId="{6C670147-B5BA-46B5-9801-59898AC6105C}" srcOrd="1" destOrd="0" parTransId="{80B227BB-C2AF-4FD1-A9C0-5C167C206385}" sibTransId="{FDA98A3B-01BF-419A-8A97-E55E80540C1A}"/>
    <dgm:cxn modelId="{6E001969-F68C-4A5A-85E0-F98EC8658A50}" type="presOf" srcId="{90ECE250-0BB0-DF4D-9E80-089A5B8236B8}" destId="{B91B3A28-AB97-574A-9842-FFA0EA6C00BF}" srcOrd="0" destOrd="0" presId="urn:microsoft.com/office/officeart/2005/8/layout/bList2"/>
    <dgm:cxn modelId="{CA0C3134-8992-414A-81CC-CE8BF302D663}" type="presOf" srcId="{4126FB3C-FEE2-4D75-8116-D65E3D23AA04}" destId="{3AFA730C-5C50-4BF7-898D-6AEC4B72F9B5}" srcOrd="1" destOrd="0" presId="urn:microsoft.com/office/officeart/2005/8/layout/bList2"/>
    <dgm:cxn modelId="{D0FBD1BA-A7F8-4F66-9F22-7B102FBE9307}" srcId="{90ECE250-0BB0-DF4D-9E80-089A5B8236B8}" destId="{65404320-C891-427D-B267-51DBA7986607}" srcOrd="3" destOrd="0" parTransId="{B4EDCED2-610A-471B-A190-F08CC28D9E94}" sibTransId="{9D1FF6AE-66A4-45E3-B2F1-DF729643CA80}"/>
    <dgm:cxn modelId="{B2D57144-BF2C-4B7A-9AD9-DBC33D8E3B8C}" srcId="{53BFFD14-28E2-43C3-88A3-8AF70E71E7BD}" destId="{1A098832-C8CB-4BF9-830D-6CB120C9AD47}" srcOrd="1" destOrd="0" parTransId="{D4B6CD31-AB50-4D63-9040-D6297641EA42}" sibTransId="{D944411E-C842-4278-918A-3DFD45644332}"/>
    <dgm:cxn modelId="{BF719114-588C-4715-A3CB-830204CFFB35}" type="presOf" srcId="{493CD19A-04F1-4C77-AE16-86DCBDE51AD2}" destId="{2A85AFF4-F7C6-4ECA-92FE-A82E3202E06D}" srcOrd="0" destOrd="0" presId="urn:microsoft.com/office/officeart/2005/8/layout/bList2"/>
    <dgm:cxn modelId="{EAF827A0-4A27-4BF0-8588-CD851DF44BA9}" type="presOf" srcId="{E94B58EC-91CB-460D-8E3E-9C8936B44C85}" destId="{A4144FF5-958A-406F-AFF3-EBB073193832}" srcOrd="1" destOrd="0" presId="urn:microsoft.com/office/officeart/2005/8/layout/bList2"/>
    <dgm:cxn modelId="{75E2E408-8D10-4D91-9AB0-D3F59B0CF45C}" srcId="{E9094E93-8C3E-754C-A507-EDDDEAA52CAC}" destId="{E94B58EC-91CB-460D-8E3E-9C8936B44C85}" srcOrd="8" destOrd="0" parTransId="{B75ED167-0590-43F3-B113-D90E9B32A887}" sibTransId="{64DB4170-5069-4735-AC7B-614B3662A0DC}"/>
    <dgm:cxn modelId="{AD7D6ADB-3345-4A73-AF1D-8A6B3E56A24C}" srcId="{E94B58EC-91CB-460D-8E3E-9C8936B44C85}" destId="{03A6A79B-CCD2-4768-9A14-818E8177BAAD}" srcOrd="0" destOrd="0" parTransId="{67D0EF9E-2A56-4BD9-BC1C-2B9B4E5E9E93}" sibTransId="{FFB192F5-EE27-4FF6-95A6-37FA33BEAB92}"/>
    <dgm:cxn modelId="{CEDD8395-4FDA-4489-80CA-1E0BF8166D09}" type="presOf" srcId="{53BFFD14-28E2-43C3-88A3-8AF70E71E7BD}" destId="{010695A3-FD2B-446F-A956-FC30B00EE12E}" srcOrd="1" destOrd="0" presId="urn:microsoft.com/office/officeart/2005/8/layout/bList2"/>
    <dgm:cxn modelId="{BE3BFF41-3CBE-EF48-B667-CA72E642261B}" srcId="{E9094E93-8C3E-754C-A507-EDDDEAA52CAC}" destId="{4B2CBB1A-520F-2249-A402-3B47E86FB4DF}" srcOrd="2" destOrd="0" parTransId="{AB50B760-E423-4F4A-95A7-D9EE498D6C00}" sibTransId="{176B699E-3D2F-0B41-ABDE-CED5A66BDC8A}"/>
    <dgm:cxn modelId="{8E1CE646-2A08-4FE0-AB4E-E50B95448234}" srcId="{4B2CBB1A-520F-2249-A402-3B47E86FB4DF}" destId="{118F9F96-6519-4F45-ACE6-B02837D9ED9F}" srcOrd="5" destOrd="0" parTransId="{435657C6-796B-4E8C-8606-FF6A48F5DF63}" sibTransId="{C6302003-1397-49D2-AB99-BABB9D5CABE4}"/>
    <dgm:cxn modelId="{F5E1FEA3-11CF-41A7-B6FD-5170B77E0523}" type="presOf" srcId="{1A098832-C8CB-4BF9-830D-6CB120C9AD47}" destId="{42126819-73A7-436D-A7FA-9DCFC4525E99}" srcOrd="0" destOrd="1" presId="urn:microsoft.com/office/officeart/2005/8/layout/bList2"/>
    <dgm:cxn modelId="{BF27CA22-00BC-4E98-9817-478D59170D30}" type="presOf" srcId="{B7E925DE-C91D-4CC4-B656-54FE0741C1D2}" destId="{9E406683-7CDC-48EE-B020-4B8C6622946D}" srcOrd="0" destOrd="0" presId="urn:microsoft.com/office/officeart/2005/8/layout/bList2"/>
    <dgm:cxn modelId="{A0BC213C-7E11-45F4-A747-6CC8368EF3A4}" srcId="{90ECE250-0BB0-DF4D-9E80-089A5B8236B8}" destId="{21DEBEF2-CA22-4EED-ACF1-17571C9B4638}" srcOrd="4" destOrd="0" parTransId="{146A09A0-DDF6-42B5-97A8-04B60CD539B2}" sibTransId="{BD6575B1-86E4-4BFC-8159-249438C8ABE7}"/>
    <dgm:cxn modelId="{7CAEA7C0-4FF7-4557-ACAB-BF40E54FD916}" type="presOf" srcId="{5EFBADF2-C43D-4D42-A7E4-6992F47EF3BF}" destId="{78B2EDCE-35C6-4DEB-B588-EA35E7871736}" srcOrd="0" destOrd="0" presId="urn:microsoft.com/office/officeart/2005/8/layout/bList2"/>
    <dgm:cxn modelId="{0020F11C-0FDA-40B1-8E25-CA5893FD7DCB}" type="presOf" srcId="{0F0DCF60-0D46-42A3-95B1-31425AEFA797}" destId="{48F68843-A94C-9549-AFB7-6FD917111198}" srcOrd="0" destOrd="2" presId="urn:microsoft.com/office/officeart/2005/8/layout/bList2"/>
    <dgm:cxn modelId="{84FBDBBD-EFC1-456A-A0DE-CCEC909AF622}" type="presOf" srcId="{E94B58EC-91CB-460D-8E3E-9C8936B44C85}" destId="{82BF31AD-A1C2-4D9E-8FA3-05C9BB324F1F}" srcOrd="0" destOrd="0" presId="urn:microsoft.com/office/officeart/2005/8/layout/bList2"/>
    <dgm:cxn modelId="{E5BBD5AF-3904-4A6C-A278-8AE8C6F6B9B9}" type="presOf" srcId="{65404320-C891-427D-B267-51DBA7986607}" destId="{B0D34657-8ED8-6F47-9008-94FE4E6035FA}" srcOrd="0" destOrd="3" presId="urn:microsoft.com/office/officeart/2005/8/layout/bList2"/>
    <dgm:cxn modelId="{F92E33AF-CDE6-420B-AEAD-F6C7E35B3580}" srcId="{F76A8CA4-3B4C-4D0B-9264-40ACE00A20AD}" destId="{02FA079C-42FC-4966-A365-2DBDFDA66E37}" srcOrd="3" destOrd="0" parTransId="{FB3E9FE5-221F-4ACE-98F5-FCE358A64E64}" sibTransId="{4D007C61-D2CA-48C4-B9F7-8909BEEF3292}"/>
    <dgm:cxn modelId="{1601CB2B-A8EB-478A-9B22-58EFD1F38BEC}" type="presOf" srcId="{0CECB3D2-96E6-4E69-85F4-09A71F5130AB}" destId="{19615098-160E-0049-958C-1A7421AAFB09}" srcOrd="0" destOrd="1" presId="urn:microsoft.com/office/officeart/2005/8/layout/bList2"/>
    <dgm:cxn modelId="{088622E6-05A7-475C-BD3F-35C310114840}" srcId="{CAE4FE70-79EA-4C0D-ADBC-431441D38DDB}" destId="{54AE0FC3-5A70-4362-B969-9B7C3BF82199}" srcOrd="2" destOrd="0" parTransId="{F2CD4496-8973-40AC-9F36-96A1FB592A78}" sibTransId="{3D77E55A-DF24-44FE-8745-71E6CB0D4946}"/>
    <dgm:cxn modelId="{FD978506-DD50-D147-9712-7BE4F626CFEB}" srcId="{E9094E93-8C3E-754C-A507-EDDDEAA52CAC}" destId="{265FB99F-135E-AF4A-B974-567B95943A30}" srcOrd="0" destOrd="0" parTransId="{F03F7777-4D0D-A343-A8D3-7DE48AE64C57}" sibTransId="{63763FCF-4708-DC46-9A42-A89454231A98}"/>
    <dgm:cxn modelId="{5DD56688-0840-4FA8-BDB9-234CC0C75AA3}" srcId="{265FB99F-135E-AF4A-B974-567B95943A30}" destId="{DDCBE8B2-ECB9-41EC-A6EE-2370C62CA553}" srcOrd="0" destOrd="0" parTransId="{87CCA068-DB4F-4F8F-8571-DB3A8773EB16}" sibTransId="{BE6C041B-C2F2-4F1C-A078-1AB939AAD51B}"/>
    <dgm:cxn modelId="{6F4FDCAB-6641-46BE-9C51-19B48B51EBA1}" type="presOf" srcId="{67B5423A-FAB5-4BB8-A506-4D16BE2E0F71}" destId="{48F68843-A94C-9549-AFB7-6FD917111198}" srcOrd="0" destOrd="0" presId="urn:microsoft.com/office/officeart/2005/8/layout/bList2"/>
    <dgm:cxn modelId="{38009526-FFBB-4817-A5AD-F76D9099E715}" srcId="{4B2CBB1A-520F-2249-A402-3B47E86FB4DF}" destId="{56A1FF91-7C30-409C-B9E7-325CEF7C326B}" srcOrd="4" destOrd="0" parTransId="{DB6A815D-1FAA-4AA5-80E9-74434E341342}" sibTransId="{35BCC9CC-D9B5-4E0B-9C7A-6665F1B85669}"/>
    <dgm:cxn modelId="{E9CF9F9D-004C-410B-9D9A-D02CDA4E19A3}" type="presOf" srcId="{56A1FF91-7C30-409C-B9E7-325CEF7C326B}" destId="{48F68843-A94C-9549-AFB7-6FD917111198}" srcOrd="0" destOrd="4" presId="urn:microsoft.com/office/officeart/2005/8/layout/bList2"/>
    <dgm:cxn modelId="{9ACCC150-D58B-4CD3-9CCE-FE34D7860BE3}" type="presOf" srcId="{5EFBADF2-C43D-4D42-A7E4-6992F47EF3BF}" destId="{A508A72F-5C26-4C66-BA5C-9F8A18335221}" srcOrd="1" destOrd="0" presId="urn:microsoft.com/office/officeart/2005/8/layout/bList2"/>
    <dgm:cxn modelId="{942193EE-5170-4368-8EAE-A4CCF5801306}" type="presOf" srcId="{CAE4FE70-79EA-4C0D-ADBC-431441D38DDB}" destId="{40B349F6-1CC5-4D87-B2E8-0E38F8C0E5C2}" srcOrd="0" destOrd="0" presId="urn:microsoft.com/office/officeart/2005/8/layout/bList2"/>
    <dgm:cxn modelId="{69A1DAEC-8428-F744-BE4C-4C81EF63D190}" srcId="{E9094E93-8C3E-754C-A507-EDDDEAA52CAC}" destId="{90ECE250-0BB0-DF4D-9E80-089A5B8236B8}" srcOrd="1" destOrd="0" parTransId="{694A5B41-DCBC-6049-9FB6-6157EDACD39B}" sibTransId="{DB2EC670-0A9F-DF48-ABDB-10C6F969144F}"/>
    <dgm:cxn modelId="{1921C061-97CD-4F53-9D4B-2905B0ED8378}" srcId="{4B2CBB1A-520F-2249-A402-3B47E86FB4DF}" destId="{0F0DCF60-0D46-42A3-95B1-31425AEFA797}" srcOrd="2" destOrd="0" parTransId="{264A6961-B11B-4C7C-9BF9-F446768EB511}" sibTransId="{C8E9B618-B915-4F05-AD5E-63436ACF4DEA}"/>
    <dgm:cxn modelId="{C5071A5B-D015-47CC-B88E-F30EB8192A65}" type="presOf" srcId="{53BFFD14-28E2-43C3-88A3-8AF70E71E7BD}" destId="{A2D8FAA5-9049-40F7-A6FB-985F149668E6}" srcOrd="0" destOrd="0" presId="urn:microsoft.com/office/officeart/2005/8/layout/bList2"/>
    <dgm:cxn modelId="{A43EEA81-AC35-4A5C-87A9-B0DF56DA4E6F}" type="presOf" srcId="{6C670147-B5BA-46B5-9801-59898AC6105C}" destId="{BB2D9826-D8E1-4A53-BE3F-8941B522F34F}" srcOrd="0" destOrd="1" presId="urn:microsoft.com/office/officeart/2005/8/layout/bList2"/>
    <dgm:cxn modelId="{DA5223A9-391E-4F38-8AD7-DE86F44091AF}" type="presOf" srcId="{67BDF2FD-B364-4F23-9C70-3F01964F10AF}" destId="{42126819-73A7-436D-A7FA-9DCFC4525E99}" srcOrd="0" destOrd="0" presId="urn:microsoft.com/office/officeart/2005/8/layout/bList2"/>
    <dgm:cxn modelId="{9CF9A20C-239E-4454-AB02-A019F64C6B67}" type="presOf" srcId="{9F23D8ED-58F8-472E-848A-C5F547D05650}" destId="{B0D34657-8ED8-6F47-9008-94FE4E6035FA}" srcOrd="0" destOrd="0" presId="urn:microsoft.com/office/officeart/2005/8/layout/bList2"/>
    <dgm:cxn modelId="{CC9ADBFB-ECE6-47AD-A657-AEFE61711783}" srcId="{265FB99F-135E-AF4A-B974-567B95943A30}" destId="{0CECB3D2-96E6-4E69-85F4-09A71F5130AB}" srcOrd="1" destOrd="0" parTransId="{E93F73D0-F14D-4F8A-9207-F22A92F48451}" sibTransId="{D2E55DEE-DDF2-411B-802C-9FE062CD5DF1}"/>
    <dgm:cxn modelId="{4C59F3BE-317C-4D19-BD5F-ACE46393D367}" type="presOf" srcId="{CADA1E6C-3E31-4163-BE35-A41006C3CDDD}" destId="{B0D34657-8ED8-6F47-9008-94FE4E6035FA}" srcOrd="0" destOrd="1" presId="urn:microsoft.com/office/officeart/2005/8/layout/bList2"/>
    <dgm:cxn modelId="{A2839047-258D-4910-9169-95DE6EF67483}" type="presOf" srcId="{69973069-A311-4780-AC73-E73E900ED387}" destId="{48F68843-A94C-9549-AFB7-6FD917111198}" srcOrd="0" destOrd="1" presId="urn:microsoft.com/office/officeart/2005/8/layout/bList2"/>
    <dgm:cxn modelId="{4A296419-932D-4DDF-A65F-A5FE73E31718}" type="presOf" srcId="{4126FB3C-FEE2-4D75-8116-D65E3D23AA04}" destId="{7BE63B8E-2EE4-4350-91B3-E11A8C6C552C}" srcOrd="0" destOrd="0" presId="urn:microsoft.com/office/officeart/2005/8/layout/bList2"/>
    <dgm:cxn modelId="{4B94CF8D-9DF6-4CB3-A2A8-1E84AE50A94F}" type="presOf" srcId="{E0A9BDE3-4B13-4125-A079-5A5C507EB9C5}" destId="{BB2D9826-D8E1-4A53-BE3F-8941B522F34F}" srcOrd="0" destOrd="2" presId="urn:microsoft.com/office/officeart/2005/8/layout/bList2"/>
    <dgm:cxn modelId="{E4453750-4533-4676-BF09-8EE05C8FEA00}" type="presOf" srcId="{118F9F96-6519-4F45-ACE6-B02837D9ED9F}" destId="{48F68843-A94C-9549-AFB7-6FD917111198}" srcOrd="0" destOrd="5" presId="urn:microsoft.com/office/officeart/2005/8/layout/bList2"/>
    <dgm:cxn modelId="{EC99DE43-94F3-4044-86FE-CC7829DF0C4B}" srcId="{E9094E93-8C3E-754C-A507-EDDDEAA52CAC}" destId="{CAE4FE70-79EA-4C0D-ADBC-431441D38DDB}" srcOrd="4" destOrd="0" parTransId="{D19B30A4-265C-4269-922A-7D74B5AEEE08}" sibTransId="{FC8CB1A7-C03B-4D98-9A5F-90C62FBBEBF8}"/>
    <dgm:cxn modelId="{B872E03A-082F-4736-9A94-E545ECE4860A}" type="presOf" srcId="{176B699E-3D2F-0B41-ABDE-CED5A66BDC8A}" destId="{B0E7B376-9ED6-4B26-9FFD-80E0628785D1}" srcOrd="0" destOrd="0" presId="urn:microsoft.com/office/officeart/2005/8/layout/bList2"/>
    <dgm:cxn modelId="{73158D10-5FA1-4C27-A4C1-D28A5CCCAFAF}" type="presOf" srcId="{F76A8CA4-3B4C-4D0B-9264-40ACE00A20AD}" destId="{353A8BCF-E741-4DB7-A6FD-D3CC69A1AFE8}" srcOrd="0" destOrd="0" presId="urn:microsoft.com/office/officeart/2005/8/layout/bList2"/>
    <dgm:cxn modelId="{CA2F58DF-832E-4AE3-A530-2D8DB721B90D}" srcId="{90ECE250-0BB0-DF4D-9E80-089A5B8236B8}" destId="{F784C561-D40E-4C07-826D-4BEDD1C90CB5}" srcOrd="2" destOrd="0" parTransId="{94EC52FF-DC2F-45A2-B767-0E71CD3157C1}" sibTransId="{C889EF8E-2527-4109-BE9A-ED1FE26ACC47}"/>
    <dgm:cxn modelId="{990D9D6B-E7F8-4AB5-8314-E1F1733C4A9B}" srcId="{53BFFD14-28E2-43C3-88A3-8AF70E71E7BD}" destId="{67BDF2FD-B364-4F23-9C70-3F01964F10AF}" srcOrd="0" destOrd="0" parTransId="{E3FF1404-A880-44AE-A5A7-CF3F6C5EA385}" sibTransId="{109628B3-76FA-4433-B28D-ECAFA86357DD}"/>
    <dgm:cxn modelId="{A50B6393-F2EA-4273-B6C5-400DA5EDEF7D}" type="presParOf" srcId="{454407DB-2D66-8945-B372-B58DD1988632}" destId="{E31451D5-E7C7-9642-8C7E-AADCC8461D4C}" srcOrd="0" destOrd="0" presId="urn:microsoft.com/office/officeart/2005/8/layout/bList2"/>
    <dgm:cxn modelId="{1D089589-3F39-475E-85D9-9FA1C6346F14}" type="presParOf" srcId="{E31451D5-E7C7-9642-8C7E-AADCC8461D4C}" destId="{19615098-160E-0049-958C-1A7421AAFB09}" srcOrd="0" destOrd="0" presId="urn:microsoft.com/office/officeart/2005/8/layout/bList2"/>
    <dgm:cxn modelId="{D3DE2A0B-2BBE-416D-B9A1-861E57D29069}" type="presParOf" srcId="{E31451D5-E7C7-9642-8C7E-AADCC8461D4C}" destId="{1EDF2EE9-152A-FC4A-951B-64560ABDD5A7}" srcOrd="1" destOrd="0" presId="urn:microsoft.com/office/officeart/2005/8/layout/bList2"/>
    <dgm:cxn modelId="{E304225C-53D3-4F71-9D67-8C98FF158060}" type="presParOf" srcId="{E31451D5-E7C7-9642-8C7E-AADCC8461D4C}" destId="{8C17260D-E321-4142-8A0D-CC8B0BCEE472}" srcOrd="2" destOrd="0" presId="urn:microsoft.com/office/officeart/2005/8/layout/bList2"/>
    <dgm:cxn modelId="{402F000C-F83A-4E22-BA3D-98DF28986959}" type="presParOf" srcId="{E31451D5-E7C7-9642-8C7E-AADCC8461D4C}" destId="{CFE45214-A20A-044A-A891-C1C4F71DD601}" srcOrd="3" destOrd="0" presId="urn:microsoft.com/office/officeart/2005/8/layout/bList2"/>
    <dgm:cxn modelId="{E48C55C6-0DA9-4492-B4DD-B2B1FA33E085}" type="presParOf" srcId="{454407DB-2D66-8945-B372-B58DD1988632}" destId="{2C1AB865-864C-2B41-A3F0-8A56754728F7}" srcOrd="1" destOrd="0" presId="urn:microsoft.com/office/officeart/2005/8/layout/bList2"/>
    <dgm:cxn modelId="{65BD8947-C767-4E8C-A742-2607CDB0AB29}" type="presParOf" srcId="{454407DB-2D66-8945-B372-B58DD1988632}" destId="{21B48667-F465-5F47-B112-46D2B3D35590}" srcOrd="2" destOrd="0" presId="urn:microsoft.com/office/officeart/2005/8/layout/bList2"/>
    <dgm:cxn modelId="{C8D2AEE4-DF54-4B88-805E-ED8EB20D63EC}" type="presParOf" srcId="{21B48667-F465-5F47-B112-46D2B3D35590}" destId="{B0D34657-8ED8-6F47-9008-94FE4E6035FA}" srcOrd="0" destOrd="0" presId="urn:microsoft.com/office/officeart/2005/8/layout/bList2"/>
    <dgm:cxn modelId="{EFFE43E7-A16C-4670-B186-CD6A9FD9859B}" type="presParOf" srcId="{21B48667-F465-5F47-B112-46D2B3D35590}" destId="{B91B3A28-AB97-574A-9842-FFA0EA6C00BF}" srcOrd="1" destOrd="0" presId="urn:microsoft.com/office/officeart/2005/8/layout/bList2"/>
    <dgm:cxn modelId="{1FD3F04C-3DCE-4ECD-8758-AB8F4640388C}" type="presParOf" srcId="{21B48667-F465-5F47-B112-46D2B3D35590}" destId="{693B108F-0CE3-404E-92FF-BA8BC3B795F4}" srcOrd="2" destOrd="0" presId="urn:microsoft.com/office/officeart/2005/8/layout/bList2"/>
    <dgm:cxn modelId="{916E00C3-BB63-4D79-8055-B1D5D8FCED3E}" type="presParOf" srcId="{21B48667-F465-5F47-B112-46D2B3D35590}" destId="{30CB3EE1-CCA4-1242-A29C-3736BC18B3D8}" srcOrd="3" destOrd="0" presId="urn:microsoft.com/office/officeart/2005/8/layout/bList2"/>
    <dgm:cxn modelId="{6F15CDB2-F82B-47FD-A1AD-3E2949D53DBB}" type="presParOf" srcId="{454407DB-2D66-8945-B372-B58DD1988632}" destId="{445CA154-1380-6C49-9FA5-9C3F5EEFA3CE}" srcOrd="3" destOrd="0" presId="urn:microsoft.com/office/officeart/2005/8/layout/bList2"/>
    <dgm:cxn modelId="{8ABF88A9-C379-4988-8FB5-24EF6474E2FC}" type="presParOf" srcId="{454407DB-2D66-8945-B372-B58DD1988632}" destId="{FD78BF8E-6592-2A4F-AC46-843F63E0DC70}" srcOrd="4" destOrd="0" presId="urn:microsoft.com/office/officeart/2005/8/layout/bList2"/>
    <dgm:cxn modelId="{99729FEA-6536-42F6-AD05-E5516779E0AE}" type="presParOf" srcId="{FD78BF8E-6592-2A4F-AC46-843F63E0DC70}" destId="{48F68843-A94C-9549-AFB7-6FD917111198}" srcOrd="0" destOrd="0" presId="urn:microsoft.com/office/officeart/2005/8/layout/bList2"/>
    <dgm:cxn modelId="{400B0CD0-2EB1-40BA-8736-19785E49C7E5}" type="presParOf" srcId="{FD78BF8E-6592-2A4F-AC46-843F63E0DC70}" destId="{A81EE47B-82CB-9B4E-A6B1-F2DAA2B4CE06}" srcOrd="1" destOrd="0" presId="urn:microsoft.com/office/officeart/2005/8/layout/bList2"/>
    <dgm:cxn modelId="{740C8B07-C28C-4649-A764-DC2C7FF60D4C}" type="presParOf" srcId="{FD78BF8E-6592-2A4F-AC46-843F63E0DC70}" destId="{E113A055-6BC8-E34F-A96C-024AC18CD273}" srcOrd="2" destOrd="0" presId="urn:microsoft.com/office/officeart/2005/8/layout/bList2"/>
    <dgm:cxn modelId="{370D5654-8911-4275-82F9-08743FEA9F0D}" type="presParOf" srcId="{FD78BF8E-6592-2A4F-AC46-843F63E0DC70}" destId="{C4D2C194-D389-584A-B904-D6A5D95F284B}" srcOrd="3" destOrd="0" presId="urn:microsoft.com/office/officeart/2005/8/layout/bList2"/>
    <dgm:cxn modelId="{9DD32809-4322-4777-AF05-8C23DBDDCA72}" type="presParOf" srcId="{454407DB-2D66-8945-B372-B58DD1988632}" destId="{B0E7B376-9ED6-4B26-9FFD-80E0628785D1}" srcOrd="5" destOrd="0" presId="urn:microsoft.com/office/officeart/2005/8/layout/bList2"/>
    <dgm:cxn modelId="{0503A6CF-634C-41EA-9BB2-0C5BD4F5858E}" type="presParOf" srcId="{454407DB-2D66-8945-B372-B58DD1988632}" destId="{280BBD24-0D0F-40FD-9731-320E55F30DB9}" srcOrd="6" destOrd="0" presId="urn:microsoft.com/office/officeart/2005/8/layout/bList2"/>
    <dgm:cxn modelId="{CB5FD3E7-E4EF-4C89-8752-CF347CD3C7C5}" type="presParOf" srcId="{280BBD24-0D0F-40FD-9731-320E55F30DB9}" destId="{9E406683-7CDC-48EE-B020-4B8C6622946D}" srcOrd="0" destOrd="0" presId="urn:microsoft.com/office/officeart/2005/8/layout/bList2"/>
    <dgm:cxn modelId="{B53BD788-BC77-4AAF-87D6-536238B99A29}" type="presParOf" srcId="{280BBD24-0D0F-40FD-9731-320E55F30DB9}" destId="{78B2EDCE-35C6-4DEB-B588-EA35E7871736}" srcOrd="1" destOrd="0" presId="urn:microsoft.com/office/officeart/2005/8/layout/bList2"/>
    <dgm:cxn modelId="{3673100E-82F3-4146-AC52-0CD9DFC287BA}" type="presParOf" srcId="{280BBD24-0D0F-40FD-9731-320E55F30DB9}" destId="{A508A72F-5C26-4C66-BA5C-9F8A18335221}" srcOrd="2" destOrd="0" presId="urn:microsoft.com/office/officeart/2005/8/layout/bList2"/>
    <dgm:cxn modelId="{DB395F2B-02CB-428B-82B4-4E55A5FC7EFA}" type="presParOf" srcId="{280BBD24-0D0F-40FD-9731-320E55F30DB9}" destId="{D6B49F9F-4D78-4716-B366-8B6D4150AE86}" srcOrd="3" destOrd="0" presId="urn:microsoft.com/office/officeart/2005/8/layout/bList2"/>
    <dgm:cxn modelId="{0594F5D5-31D5-41D9-8569-4721F674F8E4}" type="presParOf" srcId="{454407DB-2D66-8945-B372-B58DD1988632}" destId="{2A75D0B5-FDDE-4595-BC21-3E451D4A7556}" srcOrd="7" destOrd="0" presId="urn:microsoft.com/office/officeart/2005/8/layout/bList2"/>
    <dgm:cxn modelId="{6DDE4764-449D-4EA7-8D8E-6021E3654CBD}" type="presParOf" srcId="{454407DB-2D66-8945-B372-B58DD1988632}" destId="{6A6D957E-9146-4463-BA85-49F7EB008199}" srcOrd="8" destOrd="0" presId="urn:microsoft.com/office/officeart/2005/8/layout/bList2"/>
    <dgm:cxn modelId="{DA0B056B-216B-4E9D-BFE4-863D48098DF2}" type="presParOf" srcId="{6A6D957E-9146-4463-BA85-49F7EB008199}" destId="{5B8D8D07-C1CE-4427-98B7-CD176E843EAD}" srcOrd="0" destOrd="0" presId="urn:microsoft.com/office/officeart/2005/8/layout/bList2"/>
    <dgm:cxn modelId="{422C5FD7-34CE-4CD0-8686-B56C453D0774}" type="presParOf" srcId="{6A6D957E-9146-4463-BA85-49F7EB008199}" destId="{40B349F6-1CC5-4D87-B2E8-0E38F8C0E5C2}" srcOrd="1" destOrd="0" presId="urn:microsoft.com/office/officeart/2005/8/layout/bList2"/>
    <dgm:cxn modelId="{A7E5CB1A-99DE-449D-A1F4-2C3863D3CA1D}" type="presParOf" srcId="{6A6D957E-9146-4463-BA85-49F7EB008199}" destId="{B9781BB2-2C93-4D0C-8D84-A4272D18FA88}" srcOrd="2" destOrd="0" presId="urn:microsoft.com/office/officeart/2005/8/layout/bList2"/>
    <dgm:cxn modelId="{3369626E-7BD4-49A9-A308-26F0A33EB489}" type="presParOf" srcId="{6A6D957E-9146-4463-BA85-49F7EB008199}" destId="{B91C866E-AA66-4727-98B2-F4607D65F920}" srcOrd="3" destOrd="0" presId="urn:microsoft.com/office/officeart/2005/8/layout/bList2"/>
    <dgm:cxn modelId="{18890C45-EEAB-40E6-A000-D5AFDA671D48}" type="presParOf" srcId="{454407DB-2D66-8945-B372-B58DD1988632}" destId="{BB565FD8-0A99-474C-A592-517CAECABDDA}" srcOrd="9" destOrd="0" presId="urn:microsoft.com/office/officeart/2005/8/layout/bList2"/>
    <dgm:cxn modelId="{26ECCBC8-29E5-441C-AA0E-906DA4FD825A}" type="presParOf" srcId="{454407DB-2D66-8945-B372-B58DD1988632}" destId="{50005055-8DC6-4347-9D22-F5FEBCA3F8C0}" srcOrd="10" destOrd="0" presId="urn:microsoft.com/office/officeart/2005/8/layout/bList2"/>
    <dgm:cxn modelId="{63F0F313-6C59-4BD3-B79A-BC9A584B87E1}" type="presParOf" srcId="{50005055-8DC6-4347-9D22-F5FEBCA3F8C0}" destId="{BB2D9826-D8E1-4A53-BE3F-8941B522F34F}" srcOrd="0" destOrd="0" presId="urn:microsoft.com/office/officeart/2005/8/layout/bList2"/>
    <dgm:cxn modelId="{AC2B44C9-F092-4450-9181-B5C5BFEDD614}" type="presParOf" srcId="{50005055-8DC6-4347-9D22-F5FEBCA3F8C0}" destId="{353A8BCF-E741-4DB7-A6FD-D3CC69A1AFE8}" srcOrd="1" destOrd="0" presId="urn:microsoft.com/office/officeart/2005/8/layout/bList2"/>
    <dgm:cxn modelId="{E0BCA6BA-8080-4655-B8BC-0165587E6A86}" type="presParOf" srcId="{50005055-8DC6-4347-9D22-F5FEBCA3F8C0}" destId="{B0685BC1-BA10-4160-BA38-535A0FE478C9}" srcOrd="2" destOrd="0" presId="urn:microsoft.com/office/officeart/2005/8/layout/bList2"/>
    <dgm:cxn modelId="{F02A433C-943A-49F0-9DA1-871EB3FB7D1B}" type="presParOf" srcId="{50005055-8DC6-4347-9D22-F5FEBCA3F8C0}" destId="{BD4B027E-D434-409F-8A91-EF5C2A764934}" srcOrd="3" destOrd="0" presId="urn:microsoft.com/office/officeart/2005/8/layout/bList2"/>
    <dgm:cxn modelId="{80E51EF2-7F90-48B0-8BB2-D7BFDC6648C6}" type="presParOf" srcId="{454407DB-2D66-8945-B372-B58DD1988632}" destId="{2A85AFF4-F7C6-4ECA-92FE-A82E3202E06D}" srcOrd="11" destOrd="0" presId="urn:microsoft.com/office/officeart/2005/8/layout/bList2"/>
    <dgm:cxn modelId="{35DEEA42-F542-4053-98CE-C8705BF467BF}" type="presParOf" srcId="{454407DB-2D66-8945-B372-B58DD1988632}" destId="{D7374F7D-4A8C-4CA2-B0D1-608EDE214DA3}" srcOrd="12" destOrd="0" presId="urn:microsoft.com/office/officeart/2005/8/layout/bList2"/>
    <dgm:cxn modelId="{BD4D12DA-F9DC-4274-BBEC-4B031894F971}" type="presParOf" srcId="{D7374F7D-4A8C-4CA2-B0D1-608EDE214DA3}" destId="{42126819-73A7-436D-A7FA-9DCFC4525E99}" srcOrd="0" destOrd="0" presId="urn:microsoft.com/office/officeart/2005/8/layout/bList2"/>
    <dgm:cxn modelId="{DE2C339C-CCC1-4FF7-8319-B2A73D6D34F4}" type="presParOf" srcId="{D7374F7D-4A8C-4CA2-B0D1-608EDE214DA3}" destId="{A2D8FAA5-9049-40F7-A6FB-985F149668E6}" srcOrd="1" destOrd="0" presId="urn:microsoft.com/office/officeart/2005/8/layout/bList2"/>
    <dgm:cxn modelId="{8259F99E-0FBA-4BD1-9B25-70F2143B8FC6}" type="presParOf" srcId="{D7374F7D-4A8C-4CA2-B0D1-608EDE214DA3}" destId="{010695A3-FD2B-446F-A956-FC30B00EE12E}" srcOrd="2" destOrd="0" presId="urn:microsoft.com/office/officeart/2005/8/layout/bList2"/>
    <dgm:cxn modelId="{C793276B-15B5-41CD-936A-BC6DF7821080}" type="presParOf" srcId="{D7374F7D-4A8C-4CA2-B0D1-608EDE214DA3}" destId="{6B07F16D-DB07-4918-B927-1C114216D881}" srcOrd="3" destOrd="0" presId="urn:microsoft.com/office/officeart/2005/8/layout/bList2"/>
    <dgm:cxn modelId="{AC49F897-3921-4EAD-B14A-34E954A308EC}" type="presParOf" srcId="{454407DB-2D66-8945-B372-B58DD1988632}" destId="{A55F7D5A-3643-4DCF-B57F-8821A5E4C722}" srcOrd="13" destOrd="0" presId="urn:microsoft.com/office/officeart/2005/8/layout/bList2"/>
    <dgm:cxn modelId="{A6D7DD10-7C4B-4C44-8759-1ACEEB59C31B}" type="presParOf" srcId="{454407DB-2D66-8945-B372-B58DD1988632}" destId="{CCBFFC07-A593-4068-8C8F-C223FDA0FB4A}" srcOrd="14" destOrd="0" presId="urn:microsoft.com/office/officeart/2005/8/layout/bList2"/>
    <dgm:cxn modelId="{6B333CC6-7509-4064-9084-B44F7DFB4DB9}" type="presParOf" srcId="{CCBFFC07-A593-4068-8C8F-C223FDA0FB4A}" destId="{F7DF7A06-E02F-49CC-859A-4360BC3FFE50}" srcOrd="0" destOrd="0" presId="urn:microsoft.com/office/officeart/2005/8/layout/bList2"/>
    <dgm:cxn modelId="{937A5141-5AE0-4C40-BCF3-64383008D2D1}" type="presParOf" srcId="{CCBFFC07-A593-4068-8C8F-C223FDA0FB4A}" destId="{7BE63B8E-2EE4-4350-91B3-E11A8C6C552C}" srcOrd="1" destOrd="0" presId="urn:microsoft.com/office/officeart/2005/8/layout/bList2"/>
    <dgm:cxn modelId="{D8E132CA-97E1-49E4-B6E4-DBD9FB5EA960}" type="presParOf" srcId="{CCBFFC07-A593-4068-8C8F-C223FDA0FB4A}" destId="{3AFA730C-5C50-4BF7-898D-6AEC4B72F9B5}" srcOrd="2" destOrd="0" presId="urn:microsoft.com/office/officeart/2005/8/layout/bList2"/>
    <dgm:cxn modelId="{7D2BC188-9674-4658-8587-71CD7BF6E46B}" type="presParOf" srcId="{CCBFFC07-A593-4068-8C8F-C223FDA0FB4A}" destId="{0611D5E2-8B46-4B6D-91D0-8A60BEC69890}" srcOrd="3" destOrd="0" presId="urn:microsoft.com/office/officeart/2005/8/layout/bList2"/>
    <dgm:cxn modelId="{50082F49-E829-4FD4-9370-00AF1C2737E2}" type="presParOf" srcId="{454407DB-2D66-8945-B372-B58DD1988632}" destId="{DE527B00-C514-43C7-8738-18C1AB0D5038}" srcOrd="15" destOrd="0" presId="urn:microsoft.com/office/officeart/2005/8/layout/bList2"/>
    <dgm:cxn modelId="{55781AB3-2772-4BEB-A488-BBD8367EE645}" type="presParOf" srcId="{454407DB-2D66-8945-B372-B58DD1988632}" destId="{AD9230F1-3EFE-49BA-BCD0-2CD7883D9367}" srcOrd="16" destOrd="0" presId="urn:microsoft.com/office/officeart/2005/8/layout/bList2"/>
    <dgm:cxn modelId="{1CBAAB69-3B05-4649-8371-EC4C0473E71D}" type="presParOf" srcId="{AD9230F1-3EFE-49BA-BCD0-2CD7883D9367}" destId="{7D093B4B-9B4F-44B7-8356-E61A1C5B1A6D}" srcOrd="0" destOrd="0" presId="urn:microsoft.com/office/officeart/2005/8/layout/bList2"/>
    <dgm:cxn modelId="{66240041-1C68-4FE4-9F2D-DD34D8928570}" type="presParOf" srcId="{AD9230F1-3EFE-49BA-BCD0-2CD7883D9367}" destId="{82BF31AD-A1C2-4D9E-8FA3-05C9BB324F1F}" srcOrd="1" destOrd="0" presId="urn:microsoft.com/office/officeart/2005/8/layout/bList2"/>
    <dgm:cxn modelId="{92D45038-B0FE-4A50-AFF4-03004CCB8779}" type="presParOf" srcId="{AD9230F1-3EFE-49BA-BCD0-2CD7883D9367}" destId="{A4144FF5-958A-406F-AFF3-EBB073193832}" srcOrd="2" destOrd="0" presId="urn:microsoft.com/office/officeart/2005/8/layout/bList2"/>
    <dgm:cxn modelId="{535BB2C1-54CD-4A1D-A01C-263E37940655}" type="presParOf" srcId="{AD9230F1-3EFE-49BA-BCD0-2CD7883D9367}" destId="{A854AE76-EC2C-48BE-A18B-8129893BEE6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094E93-8C3E-754C-A507-EDDDEAA52CAC}" type="doc">
      <dgm:prSet loTypeId="urn:microsoft.com/office/officeart/2005/8/layout/bList2" loCatId="" qsTypeId="urn:microsoft.com/office/officeart/2005/8/quickstyle/simple4" qsCatId="simple" csTypeId="urn:microsoft.com/office/officeart/2005/8/colors/accent1_2" csCatId="accent1" phldr="1"/>
      <dgm:spPr/>
    </dgm:pt>
    <dgm:pt modelId="{265FB99F-135E-AF4A-B974-567B95943A30}">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俄罗斯</a:t>
          </a:r>
          <a:endParaRPr lang="en-US" dirty="0"/>
        </a:p>
      </dgm:t>
    </dgm:pt>
    <dgm:pt modelId="{F03F7777-4D0D-A343-A8D3-7DE48AE64C57}" type="parTrans" cxnId="{FD978506-DD50-D147-9712-7BE4F626CFEB}">
      <dgm:prSet/>
      <dgm:spPr/>
      <dgm:t>
        <a:bodyPr/>
        <a:lstStyle/>
        <a:p>
          <a:endParaRPr lang="en-US"/>
        </a:p>
      </dgm:t>
    </dgm:pt>
    <dgm:pt modelId="{63763FCF-4708-DC46-9A42-A89454231A98}" type="sibTrans" cxnId="{FD978506-DD50-D147-9712-7BE4F626CFEB}">
      <dgm:prSet/>
      <dgm:spPr/>
      <dgm:t>
        <a:bodyPr/>
        <a:lstStyle/>
        <a:p>
          <a:endParaRPr lang="en-US"/>
        </a:p>
      </dgm:t>
    </dgm:pt>
    <dgm:pt modelId="{90ECE250-0BB0-DF4D-9E80-089A5B8236B8}">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芬兰</a:t>
          </a:r>
          <a:endParaRPr lang="en-US" dirty="0"/>
        </a:p>
      </dgm:t>
    </dgm:pt>
    <dgm:pt modelId="{694A5B41-DCBC-6049-9FB6-6157EDACD39B}" type="parTrans" cxnId="{69A1DAEC-8428-F744-BE4C-4C81EF63D190}">
      <dgm:prSet/>
      <dgm:spPr/>
      <dgm:t>
        <a:bodyPr/>
        <a:lstStyle/>
        <a:p>
          <a:endParaRPr lang="en-US"/>
        </a:p>
      </dgm:t>
    </dgm:pt>
    <dgm:pt modelId="{DB2EC670-0A9F-DF48-ABDB-10C6F969144F}" type="sibTrans" cxnId="{69A1DAEC-8428-F744-BE4C-4C81EF63D190}">
      <dgm:prSet/>
      <dgm:spPr/>
      <dgm:t>
        <a:bodyPr/>
        <a:lstStyle/>
        <a:p>
          <a:endParaRPr lang="en-US"/>
        </a:p>
      </dgm:t>
    </dgm:pt>
    <dgm:pt modelId="{4B2CBB1A-520F-2249-A402-3B47E86FB4DF}">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瑞典</a:t>
          </a:r>
          <a:endParaRPr lang="en-US" dirty="0"/>
        </a:p>
      </dgm:t>
    </dgm:pt>
    <dgm:pt modelId="{AB50B760-E423-4F4A-95A7-D9EE498D6C00}" type="parTrans" cxnId="{BE3BFF41-3CBE-EF48-B667-CA72E642261B}">
      <dgm:prSet/>
      <dgm:spPr/>
      <dgm:t>
        <a:bodyPr/>
        <a:lstStyle/>
        <a:p>
          <a:endParaRPr lang="en-US"/>
        </a:p>
      </dgm:t>
    </dgm:pt>
    <dgm:pt modelId="{176B699E-3D2F-0B41-ABDE-CED5A66BDC8A}" type="sibTrans" cxnId="{BE3BFF41-3CBE-EF48-B667-CA72E642261B}">
      <dgm:prSet/>
      <dgm:spPr/>
      <dgm:t>
        <a:bodyPr/>
        <a:lstStyle/>
        <a:p>
          <a:endParaRPr lang="en-US"/>
        </a:p>
      </dgm:t>
    </dgm:pt>
    <dgm:pt modelId="{DDCBE8B2-ECB9-41EC-A6EE-2370C62CA553}">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班迪球</a:t>
          </a:r>
          <a:r>
            <a:rPr lang="en-US" dirty="0" smtClean="0"/>
            <a:t>	</a:t>
          </a:r>
          <a:endParaRPr lang="en-US" dirty="0"/>
        </a:p>
      </dgm:t>
    </dgm:pt>
    <dgm:pt modelId="{87CCA068-DB4F-4F8F-8571-DB3A8773EB16}" type="parTrans" cxnId="{5DD56688-0840-4FA8-BDB9-234CC0C75AA3}">
      <dgm:prSet/>
      <dgm:spPr/>
      <dgm:t>
        <a:bodyPr/>
        <a:lstStyle/>
        <a:p>
          <a:endParaRPr lang="en-US"/>
        </a:p>
      </dgm:t>
    </dgm:pt>
    <dgm:pt modelId="{BE6C041B-C2F2-4F1C-A078-1AB939AAD51B}" type="sibTrans" cxnId="{5DD56688-0840-4FA8-BDB9-234CC0C75AA3}">
      <dgm:prSet/>
      <dgm:spPr/>
      <dgm:t>
        <a:bodyPr/>
        <a:lstStyle/>
        <a:p>
          <a:endParaRPr lang="en-US"/>
        </a:p>
      </dgm:t>
    </dgm:pt>
    <dgm:pt modelId="{A3A5D5C5-0520-4AB0-BA1A-6269F8926BF2}">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传统运动</a:t>
          </a:r>
          <a:r>
            <a:rPr lang="en-US" dirty="0" smtClean="0"/>
            <a:t>:</a:t>
          </a:r>
          <a:endParaRPr lang="en-US" dirty="0"/>
        </a:p>
      </dgm:t>
    </dgm:pt>
    <dgm:pt modelId="{054A5834-4C0F-4F6B-90D5-193DD4BC795C}" type="parTrans" cxnId="{49EE27B0-E4F8-4439-B01F-061A90ECF007}">
      <dgm:prSet/>
      <dgm:spPr/>
      <dgm:t>
        <a:bodyPr/>
        <a:lstStyle/>
        <a:p>
          <a:endParaRPr lang="en-US"/>
        </a:p>
      </dgm:t>
    </dgm:pt>
    <dgm:pt modelId="{5C0B4835-9908-4180-9DA7-50914D9C1A66}" type="sibTrans" cxnId="{49EE27B0-E4F8-4439-B01F-061A90ECF007}">
      <dgm:prSet/>
      <dgm:spPr/>
      <dgm:t>
        <a:bodyPr/>
        <a:lstStyle/>
        <a:p>
          <a:endParaRPr lang="en-US"/>
        </a:p>
      </dgm:t>
    </dgm:pt>
    <dgm:pt modelId="{67B5423A-FAB5-4BB8-A506-4D16BE2E0F71}">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传统运动</a:t>
          </a:r>
          <a:r>
            <a:rPr lang="en-US" dirty="0" smtClean="0"/>
            <a:t>:</a:t>
          </a:r>
          <a:endParaRPr lang="en-US" dirty="0"/>
        </a:p>
      </dgm:t>
    </dgm:pt>
    <dgm:pt modelId="{0DF85678-4B22-45D5-B5E1-AE3D16E5F039}" type="parTrans" cxnId="{23E2CC18-42A0-4D02-B602-9A761DBD1278}">
      <dgm:prSet/>
      <dgm:spPr/>
      <dgm:t>
        <a:bodyPr/>
        <a:lstStyle/>
        <a:p>
          <a:endParaRPr lang="en-US"/>
        </a:p>
      </dgm:t>
    </dgm:pt>
    <dgm:pt modelId="{300DE8E7-356E-4E29-B975-3610D7F0F410}" type="sibTrans" cxnId="{23E2CC18-42A0-4D02-B602-9A761DBD1278}">
      <dgm:prSet/>
      <dgm:spPr/>
      <dgm:t>
        <a:bodyPr/>
        <a:lstStyle/>
        <a:p>
          <a:endParaRPr lang="en-US"/>
        </a:p>
      </dgm:t>
    </dgm:pt>
    <dgm:pt modelId="{18E71668-F0C8-4FE3-A815-4CD2E85B3919}">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全国性运动</a:t>
          </a:r>
          <a:r>
            <a:rPr lang="en-US" dirty="0" smtClean="0"/>
            <a:t>:</a:t>
          </a:r>
          <a:endParaRPr lang="en-US" dirty="0"/>
        </a:p>
      </dgm:t>
    </dgm:pt>
    <dgm:pt modelId="{241EB365-388F-46F3-A56C-565C2253864A}" type="parTrans" cxnId="{17FBF6F6-8B4E-49A8-905B-945B662F2B31}">
      <dgm:prSet/>
      <dgm:spPr/>
    </dgm:pt>
    <dgm:pt modelId="{4E01ED6B-0FF6-4BD2-AD88-9A52420D1882}" type="sibTrans" cxnId="{17FBF6F6-8B4E-49A8-905B-945B662F2B31}">
      <dgm:prSet/>
      <dgm:spPr/>
    </dgm:pt>
    <dgm:pt modelId="{515DADFC-FD14-41B0-AAD1-F93860BE8DFA}">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班迪球</a:t>
          </a:r>
          <a:endParaRPr lang="en-US" dirty="0"/>
        </a:p>
      </dgm:t>
    </dgm:pt>
    <dgm:pt modelId="{A838A9EA-ED80-483D-889D-B0CA22EF9E00}" type="parTrans" cxnId="{A8F70D6C-B130-46B2-9911-E35AC94ACD7D}">
      <dgm:prSet/>
      <dgm:spPr/>
    </dgm:pt>
    <dgm:pt modelId="{A69E7963-4373-40FA-A48F-B9E506C15EF9}" type="sibTrans" cxnId="{A8F70D6C-B130-46B2-9911-E35AC94ACD7D}">
      <dgm:prSet/>
      <dgm:spPr/>
    </dgm:pt>
    <dgm:pt modelId="{DA57396E-0ADD-478F-B802-A066B852211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班迪球</a:t>
          </a:r>
          <a:endParaRPr lang="en-US" dirty="0"/>
        </a:p>
      </dgm:t>
    </dgm:pt>
    <dgm:pt modelId="{547CB3AE-2205-498F-844D-B587B6E84350}" type="parTrans" cxnId="{6032C75B-3073-4474-B26F-DB7BD571BD82}">
      <dgm:prSet/>
      <dgm:spPr/>
    </dgm:pt>
    <dgm:pt modelId="{8410322B-ECBD-4694-B190-A870E620ED38}" type="sibTrans" cxnId="{6032C75B-3073-4474-B26F-DB7BD571BD82}">
      <dgm:prSet/>
      <dgm:spPr/>
    </dgm:pt>
    <dgm:pt modelId="{454407DB-2D66-8945-B372-B58DD1988632}" type="pres">
      <dgm:prSet presAssocID="{E9094E93-8C3E-754C-A507-EDDDEAA52CAC}" presName="diagram" presStyleCnt="0">
        <dgm:presLayoutVars>
          <dgm:dir/>
          <dgm:animLvl val="lvl"/>
          <dgm:resizeHandles val="exact"/>
        </dgm:presLayoutVars>
      </dgm:prSet>
      <dgm:spPr/>
    </dgm:pt>
    <dgm:pt modelId="{E31451D5-E7C7-9642-8C7E-AADCC8461D4C}" type="pres">
      <dgm:prSet presAssocID="{265FB99F-135E-AF4A-B974-567B95943A30}" presName="compNode" presStyleCnt="0"/>
      <dgm:spPr/>
    </dgm:pt>
    <dgm:pt modelId="{19615098-160E-0049-958C-1A7421AAFB09}" type="pres">
      <dgm:prSet presAssocID="{265FB99F-135E-AF4A-B974-567B95943A30}" presName="childRect" presStyleLbl="bgAcc1" presStyleIdx="0" presStyleCnt="3">
        <dgm:presLayoutVars>
          <dgm:bulletEnabled val="1"/>
        </dgm:presLayoutVars>
      </dgm:prSet>
      <dgm:spPr/>
      <dgm:t>
        <a:bodyPr/>
        <a:lstStyle/>
        <a:p>
          <a:endParaRPr lang="en-US"/>
        </a:p>
      </dgm:t>
    </dgm:pt>
    <dgm:pt modelId="{1EDF2EE9-152A-FC4A-951B-64560ABDD5A7}" type="pres">
      <dgm:prSet presAssocID="{265FB99F-135E-AF4A-B974-567B95943A30}" presName="parentText" presStyleLbl="node1" presStyleIdx="0" presStyleCnt="0">
        <dgm:presLayoutVars>
          <dgm:chMax val="0"/>
          <dgm:bulletEnabled val="1"/>
        </dgm:presLayoutVars>
      </dgm:prSet>
      <dgm:spPr/>
      <dgm:t>
        <a:bodyPr/>
        <a:lstStyle/>
        <a:p>
          <a:endParaRPr lang="en-US"/>
        </a:p>
      </dgm:t>
    </dgm:pt>
    <dgm:pt modelId="{8C17260D-E321-4142-8A0D-CC8B0BCEE472}" type="pres">
      <dgm:prSet presAssocID="{265FB99F-135E-AF4A-B974-567B95943A30}" presName="parentRect" presStyleLbl="alignNode1" presStyleIdx="0" presStyleCnt="3"/>
      <dgm:spPr/>
      <dgm:t>
        <a:bodyPr/>
        <a:lstStyle/>
        <a:p>
          <a:endParaRPr lang="en-US"/>
        </a:p>
      </dgm:t>
    </dgm:pt>
    <dgm:pt modelId="{CFE45214-A20A-044A-A891-C1C4F71DD601}" type="pres">
      <dgm:prSet presAssocID="{265FB99F-135E-AF4A-B974-567B95943A30}"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2C1AB865-864C-2B41-A3F0-8A56754728F7}" type="pres">
      <dgm:prSet presAssocID="{63763FCF-4708-DC46-9A42-A89454231A98}" presName="sibTrans" presStyleLbl="sibTrans2D1" presStyleIdx="0" presStyleCnt="0"/>
      <dgm:spPr/>
      <dgm:t>
        <a:bodyPr/>
        <a:lstStyle/>
        <a:p>
          <a:endParaRPr lang="en-US"/>
        </a:p>
      </dgm:t>
    </dgm:pt>
    <dgm:pt modelId="{21B48667-F465-5F47-B112-46D2B3D35590}" type="pres">
      <dgm:prSet presAssocID="{90ECE250-0BB0-DF4D-9E80-089A5B8236B8}" presName="compNode" presStyleCnt="0"/>
      <dgm:spPr/>
    </dgm:pt>
    <dgm:pt modelId="{B0D34657-8ED8-6F47-9008-94FE4E6035FA}" type="pres">
      <dgm:prSet presAssocID="{90ECE250-0BB0-DF4D-9E80-089A5B8236B8}" presName="childRect" presStyleLbl="bgAcc1" presStyleIdx="1" presStyleCnt="3">
        <dgm:presLayoutVars>
          <dgm:bulletEnabled val="1"/>
        </dgm:presLayoutVars>
      </dgm:prSet>
      <dgm:spPr/>
      <dgm:t>
        <a:bodyPr/>
        <a:lstStyle/>
        <a:p>
          <a:endParaRPr lang="en-US"/>
        </a:p>
      </dgm:t>
    </dgm:pt>
    <dgm:pt modelId="{B91B3A28-AB97-574A-9842-FFA0EA6C00BF}" type="pres">
      <dgm:prSet presAssocID="{90ECE250-0BB0-DF4D-9E80-089A5B8236B8}" presName="parentText" presStyleLbl="node1" presStyleIdx="0" presStyleCnt="0">
        <dgm:presLayoutVars>
          <dgm:chMax val="0"/>
          <dgm:bulletEnabled val="1"/>
        </dgm:presLayoutVars>
      </dgm:prSet>
      <dgm:spPr/>
      <dgm:t>
        <a:bodyPr/>
        <a:lstStyle/>
        <a:p>
          <a:endParaRPr lang="en-US"/>
        </a:p>
      </dgm:t>
    </dgm:pt>
    <dgm:pt modelId="{693B108F-0CE3-404E-92FF-BA8BC3B795F4}" type="pres">
      <dgm:prSet presAssocID="{90ECE250-0BB0-DF4D-9E80-089A5B8236B8}" presName="parentRect" presStyleLbl="alignNode1" presStyleIdx="1" presStyleCnt="3"/>
      <dgm:spPr/>
      <dgm:t>
        <a:bodyPr/>
        <a:lstStyle/>
        <a:p>
          <a:endParaRPr lang="en-US"/>
        </a:p>
      </dgm:t>
    </dgm:pt>
    <dgm:pt modelId="{30CB3EE1-CCA4-1242-A29C-3736BC18B3D8}" type="pres">
      <dgm:prSet presAssocID="{90ECE250-0BB0-DF4D-9E80-089A5B8236B8}"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dgm:spPr>
    </dgm:pt>
    <dgm:pt modelId="{445CA154-1380-6C49-9FA5-9C3F5EEFA3CE}" type="pres">
      <dgm:prSet presAssocID="{DB2EC670-0A9F-DF48-ABDB-10C6F969144F}" presName="sibTrans" presStyleLbl="sibTrans2D1" presStyleIdx="0" presStyleCnt="0"/>
      <dgm:spPr/>
      <dgm:t>
        <a:bodyPr/>
        <a:lstStyle/>
        <a:p>
          <a:endParaRPr lang="en-US"/>
        </a:p>
      </dgm:t>
    </dgm:pt>
    <dgm:pt modelId="{FD78BF8E-6592-2A4F-AC46-843F63E0DC70}" type="pres">
      <dgm:prSet presAssocID="{4B2CBB1A-520F-2249-A402-3B47E86FB4DF}" presName="compNode" presStyleCnt="0"/>
      <dgm:spPr/>
    </dgm:pt>
    <dgm:pt modelId="{48F68843-A94C-9549-AFB7-6FD917111198}" type="pres">
      <dgm:prSet presAssocID="{4B2CBB1A-520F-2249-A402-3B47E86FB4DF}" presName="childRect" presStyleLbl="bgAcc1" presStyleIdx="2" presStyleCnt="3">
        <dgm:presLayoutVars>
          <dgm:bulletEnabled val="1"/>
        </dgm:presLayoutVars>
      </dgm:prSet>
      <dgm:spPr/>
      <dgm:t>
        <a:bodyPr/>
        <a:lstStyle/>
        <a:p>
          <a:endParaRPr lang="en-US"/>
        </a:p>
      </dgm:t>
    </dgm:pt>
    <dgm:pt modelId="{A81EE47B-82CB-9B4E-A6B1-F2DAA2B4CE06}" type="pres">
      <dgm:prSet presAssocID="{4B2CBB1A-520F-2249-A402-3B47E86FB4DF}" presName="parentText" presStyleLbl="node1" presStyleIdx="0" presStyleCnt="0">
        <dgm:presLayoutVars>
          <dgm:chMax val="0"/>
          <dgm:bulletEnabled val="1"/>
        </dgm:presLayoutVars>
      </dgm:prSet>
      <dgm:spPr/>
      <dgm:t>
        <a:bodyPr/>
        <a:lstStyle/>
        <a:p>
          <a:endParaRPr lang="en-US"/>
        </a:p>
      </dgm:t>
    </dgm:pt>
    <dgm:pt modelId="{E113A055-6BC8-E34F-A96C-024AC18CD273}" type="pres">
      <dgm:prSet presAssocID="{4B2CBB1A-520F-2249-A402-3B47E86FB4DF}" presName="parentRect" presStyleLbl="alignNode1" presStyleIdx="2" presStyleCnt="3"/>
      <dgm:spPr/>
      <dgm:t>
        <a:bodyPr/>
        <a:lstStyle/>
        <a:p>
          <a:endParaRPr lang="en-US"/>
        </a:p>
      </dgm:t>
    </dgm:pt>
    <dgm:pt modelId="{C4D2C194-D389-584A-B904-D6A5D95F284B}" type="pres">
      <dgm:prSet presAssocID="{4B2CBB1A-520F-2249-A402-3B47E86FB4DF}"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dgm:spPr>
    </dgm:pt>
  </dgm:ptLst>
  <dgm:cxnLst>
    <dgm:cxn modelId="{23E2CC18-42A0-4D02-B602-9A761DBD1278}" srcId="{4B2CBB1A-520F-2249-A402-3B47E86FB4DF}" destId="{67B5423A-FAB5-4BB8-A506-4D16BE2E0F71}" srcOrd="0" destOrd="0" parTransId="{0DF85678-4B22-45D5-B5E1-AE3D16E5F039}" sibTransId="{300DE8E7-356E-4E29-B975-3610D7F0F410}"/>
    <dgm:cxn modelId="{BE3BFF41-3CBE-EF48-B667-CA72E642261B}" srcId="{E9094E93-8C3E-754C-A507-EDDDEAA52CAC}" destId="{4B2CBB1A-520F-2249-A402-3B47E86FB4DF}" srcOrd="2" destOrd="0" parTransId="{AB50B760-E423-4F4A-95A7-D9EE498D6C00}" sibTransId="{176B699E-3D2F-0B41-ABDE-CED5A66BDC8A}"/>
    <dgm:cxn modelId="{A8F70D6C-B130-46B2-9911-E35AC94ACD7D}" srcId="{90ECE250-0BB0-DF4D-9E80-089A5B8236B8}" destId="{515DADFC-FD14-41B0-AAD1-F93860BE8DFA}" srcOrd="1" destOrd="0" parTransId="{A838A9EA-ED80-483D-889D-B0CA22EF9E00}" sibTransId="{A69E7963-4373-40FA-A48F-B9E506C15EF9}"/>
    <dgm:cxn modelId="{4D9DDCEB-D2DA-AB42-8655-99057FF452F5}" type="presOf" srcId="{4B2CBB1A-520F-2249-A402-3B47E86FB4DF}" destId="{E113A055-6BC8-E34F-A96C-024AC18CD273}" srcOrd="1" destOrd="0" presId="urn:microsoft.com/office/officeart/2005/8/layout/bList2"/>
    <dgm:cxn modelId="{ADD675CC-43F7-407B-A644-69BEFB519E0C}" type="presOf" srcId="{A3A5D5C5-0520-4AB0-BA1A-6269F8926BF2}" destId="{B0D34657-8ED8-6F47-9008-94FE4E6035FA}" srcOrd="0" destOrd="0" presId="urn:microsoft.com/office/officeart/2005/8/layout/bList2"/>
    <dgm:cxn modelId="{60507E90-4B36-D34B-9A4D-E1CD079321D1}" type="presOf" srcId="{90ECE250-0BB0-DF4D-9E80-089A5B8236B8}" destId="{B91B3A28-AB97-574A-9842-FFA0EA6C00BF}" srcOrd="0" destOrd="0" presId="urn:microsoft.com/office/officeart/2005/8/layout/bList2"/>
    <dgm:cxn modelId="{1E4467F6-93F0-274D-8B89-06B3B21319E1}" type="presOf" srcId="{265FB99F-135E-AF4A-B974-567B95943A30}" destId="{8C17260D-E321-4142-8A0D-CC8B0BCEE472}" srcOrd="1" destOrd="0" presId="urn:microsoft.com/office/officeart/2005/8/layout/bList2"/>
    <dgm:cxn modelId="{6E0DBE35-3625-4335-9CD5-866523047F3C}" type="presOf" srcId="{67B5423A-FAB5-4BB8-A506-4D16BE2E0F71}" destId="{48F68843-A94C-9549-AFB7-6FD917111198}" srcOrd="0" destOrd="0" presId="urn:microsoft.com/office/officeart/2005/8/layout/bList2"/>
    <dgm:cxn modelId="{ABDC4992-3E23-8847-BE1C-FBD72010700B}" type="presOf" srcId="{4B2CBB1A-520F-2249-A402-3B47E86FB4DF}" destId="{A81EE47B-82CB-9B4E-A6B1-F2DAA2B4CE06}" srcOrd="0" destOrd="0" presId="urn:microsoft.com/office/officeart/2005/8/layout/bList2"/>
    <dgm:cxn modelId="{6032C75B-3073-4474-B26F-DB7BD571BD82}" srcId="{4B2CBB1A-520F-2249-A402-3B47E86FB4DF}" destId="{DA57396E-0ADD-478F-B802-A066B852211E}" srcOrd="1" destOrd="0" parTransId="{547CB3AE-2205-498F-844D-B587B6E84350}" sibTransId="{8410322B-ECBD-4694-B190-A870E620ED38}"/>
    <dgm:cxn modelId="{00FE0DC5-DF2A-484B-B8E9-7426B78B59B3}" type="presOf" srcId="{E9094E93-8C3E-754C-A507-EDDDEAA52CAC}" destId="{454407DB-2D66-8945-B372-B58DD1988632}" srcOrd="0" destOrd="0" presId="urn:microsoft.com/office/officeart/2005/8/layout/bList2"/>
    <dgm:cxn modelId="{21EF2BA2-A0D8-D64F-9E3A-70F577C020E4}" type="presOf" srcId="{DB2EC670-0A9F-DF48-ABDB-10C6F969144F}" destId="{445CA154-1380-6C49-9FA5-9C3F5EEFA3CE}" srcOrd="0" destOrd="0" presId="urn:microsoft.com/office/officeart/2005/8/layout/bList2"/>
    <dgm:cxn modelId="{FDB23D5D-3082-C54E-ADBF-C801DDB86256}" type="presOf" srcId="{90ECE250-0BB0-DF4D-9E80-089A5B8236B8}" destId="{693B108F-0CE3-404E-92FF-BA8BC3B795F4}" srcOrd="1" destOrd="0" presId="urn:microsoft.com/office/officeart/2005/8/layout/bList2"/>
    <dgm:cxn modelId="{211B051B-0364-467D-A5BE-BF28B5C20A26}" type="presOf" srcId="{515DADFC-FD14-41B0-AAD1-F93860BE8DFA}" destId="{B0D34657-8ED8-6F47-9008-94FE4E6035FA}" srcOrd="0" destOrd="1" presId="urn:microsoft.com/office/officeart/2005/8/layout/bList2"/>
    <dgm:cxn modelId="{4CC80007-3421-4E43-B82E-2831E31724F5}" type="presOf" srcId="{18E71668-F0C8-4FE3-A815-4CD2E85B3919}" destId="{19615098-160E-0049-958C-1A7421AAFB09}" srcOrd="0" destOrd="0" presId="urn:microsoft.com/office/officeart/2005/8/layout/bList2"/>
    <dgm:cxn modelId="{85F17A42-87B0-4F2E-8E84-567056385EFF}" type="presOf" srcId="{DDCBE8B2-ECB9-41EC-A6EE-2370C62CA553}" destId="{19615098-160E-0049-958C-1A7421AAFB09}" srcOrd="0" destOrd="1" presId="urn:microsoft.com/office/officeart/2005/8/layout/bList2"/>
    <dgm:cxn modelId="{5DD56688-0840-4FA8-BDB9-234CC0C75AA3}" srcId="{265FB99F-135E-AF4A-B974-567B95943A30}" destId="{DDCBE8B2-ECB9-41EC-A6EE-2370C62CA553}" srcOrd="1" destOrd="0" parTransId="{87CCA068-DB4F-4F8F-8571-DB3A8773EB16}" sibTransId="{BE6C041B-C2F2-4F1C-A078-1AB939AAD51B}"/>
    <dgm:cxn modelId="{FD978506-DD50-D147-9712-7BE4F626CFEB}" srcId="{E9094E93-8C3E-754C-A507-EDDDEAA52CAC}" destId="{265FB99F-135E-AF4A-B974-567B95943A30}" srcOrd="0" destOrd="0" parTransId="{F03F7777-4D0D-A343-A8D3-7DE48AE64C57}" sibTransId="{63763FCF-4708-DC46-9A42-A89454231A98}"/>
    <dgm:cxn modelId="{14C9B5E7-EDA3-2442-968D-3C785697AB2E}" type="presOf" srcId="{265FB99F-135E-AF4A-B974-567B95943A30}" destId="{1EDF2EE9-152A-FC4A-951B-64560ABDD5A7}" srcOrd="0" destOrd="0" presId="urn:microsoft.com/office/officeart/2005/8/layout/bList2"/>
    <dgm:cxn modelId="{49EE27B0-E4F8-4439-B01F-061A90ECF007}" srcId="{90ECE250-0BB0-DF4D-9E80-089A5B8236B8}" destId="{A3A5D5C5-0520-4AB0-BA1A-6269F8926BF2}" srcOrd="0" destOrd="0" parTransId="{054A5834-4C0F-4F6B-90D5-193DD4BC795C}" sibTransId="{5C0B4835-9908-4180-9DA7-50914D9C1A66}"/>
    <dgm:cxn modelId="{17FBF6F6-8B4E-49A8-905B-945B662F2B31}" srcId="{265FB99F-135E-AF4A-B974-567B95943A30}" destId="{18E71668-F0C8-4FE3-A815-4CD2E85B3919}" srcOrd="0" destOrd="0" parTransId="{241EB365-388F-46F3-A56C-565C2253864A}" sibTransId="{4E01ED6B-0FF6-4BD2-AD88-9A52420D1882}"/>
    <dgm:cxn modelId="{A4F9AC56-7116-4DD4-96C9-B2EA204D4EEF}" type="presOf" srcId="{DA57396E-0ADD-478F-B802-A066B852211E}" destId="{48F68843-A94C-9549-AFB7-6FD917111198}" srcOrd="0" destOrd="1" presId="urn:microsoft.com/office/officeart/2005/8/layout/bList2"/>
    <dgm:cxn modelId="{8D88A005-F35C-DD41-83E2-29B92E12AAE1}" type="presOf" srcId="{63763FCF-4708-DC46-9A42-A89454231A98}" destId="{2C1AB865-864C-2B41-A3F0-8A56754728F7}" srcOrd="0" destOrd="0" presId="urn:microsoft.com/office/officeart/2005/8/layout/bList2"/>
    <dgm:cxn modelId="{69A1DAEC-8428-F744-BE4C-4C81EF63D190}" srcId="{E9094E93-8C3E-754C-A507-EDDDEAA52CAC}" destId="{90ECE250-0BB0-DF4D-9E80-089A5B8236B8}" srcOrd="1" destOrd="0" parTransId="{694A5B41-DCBC-6049-9FB6-6157EDACD39B}" sibTransId="{DB2EC670-0A9F-DF48-ABDB-10C6F969144F}"/>
    <dgm:cxn modelId="{4F80FB39-67CF-3941-9444-432EC8F8B3D0}" type="presParOf" srcId="{454407DB-2D66-8945-B372-B58DD1988632}" destId="{E31451D5-E7C7-9642-8C7E-AADCC8461D4C}" srcOrd="0" destOrd="0" presId="urn:microsoft.com/office/officeart/2005/8/layout/bList2"/>
    <dgm:cxn modelId="{7B2E4CE2-4680-484F-9F46-61D7127B8C7A}" type="presParOf" srcId="{E31451D5-E7C7-9642-8C7E-AADCC8461D4C}" destId="{19615098-160E-0049-958C-1A7421AAFB09}" srcOrd="0" destOrd="0" presId="urn:microsoft.com/office/officeart/2005/8/layout/bList2"/>
    <dgm:cxn modelId="{0218A4BB-1A60-1542-A1FD-C8FE99CD5956}" type="presParOf" srcId="{E31451D5-E7C7-9642-8C7E-AADCC8461D4C}" destId="{1EDF2EE9-152A-FC4A-951B-64560ABDD5A7}" srcOrd="1" destOrd="0" presId="urn:microsoft.com/office/officeart/2005/8/layout/bList2"/>
    <dgm:cxn modelId="{A114407B-49E1-ED49-BE58-8B5A12CDD07A}" type="presParOf" srcId="{E31451D5-E7C7-9642-8C7E-AADCC8461D4C}" destId="{8C17260D-E321-4142-8A0D-CC8B0BCEE472}" srcOrd="2" destOrd="0" presId="urn:microsoft.com/office/officeart/2005/8/layout/bList2"/>
    <dgm:cxn modelId="{A88A1267-A9AE-0642-A8FF-000B8472FC5E}" type="presParOf" srcId="{E31451D5-E7C7-9642-8C7E-AADCC8461D4C}" destId="{CFE45214-A20A-044A-A891-C1C4F71DD601}" srcOrd="3" destOrd="0" presId="urn:microsoft.com/office/officeart/2005/8/layout/bList2"/>
    <dgm:cxn modelId="{6C245026-6A8F-724D-A9E7-52F2FFB52314}" type="presParOf" srcId="{454407DB-2D66-8945-B372-B58DD1988632}" destId="{2C1AB865-864C-2B41-A3F0-8A56754728F7}" srcOrd="1" destOrd="0" presId="urn:microsoft.com/office/officeart/2005/8/layout/bList2"/>
    <dgm:cxn modelId="{8200B61B-8F10-294C-8AF0-3DC3FAC7A361}" type="presParOf" srcId="{454407DB-2D66-8945-B372-B58DD1988632}" destId="{21B48667-F465-5F47-B112-46D2B3D35590}" srcOrd="2" destOrd="0" presId="urn:microsoft.com/office/officeart/2005/8/layout/bList2"/>
    <dgm:cxn modelId="{16BB5399-ECA2-EC4F-B44E-222B771C89E0}" type="presParOf" srcId="{21B48667-F465-5F47-B112-46D2B3D35590}" destId="{B0D34657-8ED8-6F47-9008-94FE4E6035FA}" srcOrd="0" destOrd="0" presId="urn:microsoft.com/office/officeart/2005/8/layout/bList2"/>
    <dgm:cxn modelId="{5E962476-6033-E740-8ABC-25C677525CA4}" type="presParOf" srcId="{21B48667-F465-5F47-B112-46D2B3D35590}" destId="{B91B3A28-AB97-574A-9842-FFA0EA6C00BF}" srcOrd="1" destOrd="0" presId="urn:microsoft.com/office/officeart/2005/8/layout/bList2"/>
    <dgm:cxn modelId="{41B3890A-B916-6645-A0D1-137E905C4FDF}" type="presParOf" srcId="{21B48667-F465-5F47-B112-46D2B3D35590}" destId="{693B108F-0CE3-404E-92FF-BA8BC3B795F4}" srcOrd="2" destOrd="0" presId="urn:microsoft.com/office/officeart/2005/8/layout/bList2"/>
    <dgm:cxn modelId="{21D6CD1C-A52A-D34C-A000-EC0EAD7E07E9}" type="presParOf" srcId="{21B48667-F465-5F47-B112-46D2B3D35590}" destId="{30CB3EE1-CCA4-1242-A29C-3736BC18B3D8}" srcOrd="3" destOrd="0" presId="urn:microsoft.com/office/officeart/2005/8/layout/bList2"/>
    <dgm:cxn modelId="{64B931C9-6238-F043-BA03-1664CDA6875E}" type="presParOf" srcId="{454407DB-2D66-8945-B372-B58DD1988632}" destId="{445CA154-1380-6C49-9FA5-9C3F5EEFA3CE}" srcOrd="3" destOrd="0" presId="urn:microsoft.com/office/officeart/2005/8/layout/bList2"/>
    <dgm:cxn modelId="{1F001D28-917E-1740-8964-D228F0BFE437}" type="presParOf" srcId="{454407DB-2D66-8945-B372-B58DD1988632}" destId="{FD78BF8E-6592-2A4F-AC46-843F63E0DC70}" srcOrd="4" destOrd="0" presId="urn:microsoft.com/office/officeart/2005/8/layout/bList2"/>
    <dgm:cxn modelId="{1EE84E6B-8045-FC41-A827-7BDC9DC12B5A}" type="presParOf" srcId="{FD78BF8E-6592-2A4F-AC46-843F63E0DC70}" destId="{48F68843-A94C-9549-AFB7-6FD917111198}" srcOrd="0" destOrd="0" presId="urn:microsoft.com/office/officeart/2005/8/layout/bList2"/>
    <dgm:cxn modelId="{4D3A3D04-AB9D-C543-B7E6-5A3306CD48E7}" type="presParOf" srcId="{FD78BF8E-6592-2A4F-AC46-843F63E0DC70}" destId="{A81EE47B-82CB-9B4E-A6B1-F2DAA2B4CE06}" srcOrd="1" destOrd="0" presId="urn:microsoft.com/office/officeart/2005/8/layout/bList2"/>
    <dgm:cxn modelId="{44E6112F-A015-0746-A4B9-A71515E5EDC4}" type="presParOf" srcId="{FD78BF8E-6592-2A4F-AC46-843F63E0DC70}" destId="{E113A055-6BC8-E34F-A96C-024AC18CD273}" srcOrd="2" destOrd="0" presId="urn:microsoft.com/office/officeart/2005/8/layout/bList2"/>
    <dgm:cxn modelId="{DA617933-5D74-9D4D-872F-9ADA4FCD12E8}" type="presParOf" srcId="{FD78BF8E-6592-2A4F-AC46-843F63E0DC70}" destId="{C4D2C194-D389-584A-B904-D6A5D95F284B}"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72D412-E241-4DD2-BD7F-DD778CE2ED81}" type="doc">
      <dgm:prSet loTypeId="urn:microsoft.com/office/officeart/2005/8/layout/vList3" loCatId="picture" qsTypeId="urn:microsoft.com/office/officeart/2005/8/quickstyle/simple1" qsCatId="simple" csTypeId="urn:microsoft.com/office/officeart/2005/8/colors/accent1_2" csCatId="accent1" phldr="1"/>
      <dgm:spPr/>
    </dgm:pt>
    <dgm:pt modelId="{351638DF-B300-44CF-B49E-F80C6BF938E0}">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30497</a:t>
          </a:r>
          <a:endParaRPr lang="en-US" dirty="0"/>
        </a:p>
      </dgm:t>
    </dgm:pt>
    <dgm:pt modelId="{11930340-3B73-4FDA-BD52-0F936FDC61B8}" type="parTrans" cxnId="{0CE2FCAD-BF32-477E-B05B-D822F6353ACE}">
      <dgm:prSet/>
      <dgm:spPr/>
      <dgm:t>
        <a:bodyPr/>
        <a:lstStyle/>
        <a:p>
          <a:endParaRPr lang="en-US"/>
        </a:p>
      </dgm:t>
    </dgm:pt>
    <dgm:pt modelId="{6486941D-0F4B-4CB2-B53E-D3EB769F67D0}" type="sibTrans" cxnId="{0CE2FCAD-BF32-477E-B05B-D822F6353ACE}">
      <dgm:prSet/>
      <dgm:spPr/>
      <dgm:t>
        <a:bodyPr/>
        <a:lstStyle/>
        <a:p>
          <a:endParaRPr lang="en-US"/>
        </a:p>
      </dgm:t>
    </dgm:pt>
    <dgm:pt modelId="{6FD08372-D492-44BD-8C3B-8FE38C24A5B1}">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9070</a:t>
          </a:r>
          <a:endParaRPr lang="en-US" dirty="0"/>
        </a:p>
      </dgm:t>
    </dgm:pt>
    <dgm:pt modelId="{8C8A24AE-0817-4393-A6BA-C4C2315EDB68}" type="parTrans" cxnId="{48324D1C-DE0D-43A2-AFF7-E3FA2F25D68E}">
      <dgm:prSet/>
      <dgm:spPr/>
      <dgm:t>
        <a:bodyPr/>
        <a:lstStyle/>
        <a:p>
          <a:endParaRPr lang="en-US"/>
        </a:p>
      </dgm:t>
    </dgm:pt>
    <dgm:pt modelId="{EFFD96AE-C3B6-4451-AC9B-C6AA684F76F8}" type="sibTrans" cxnId="{48324D1C-DE0D-43A2-AFF7-E3FA2F25D68E}">
      <dgm:prSet/>
      <dgm:spPr/>
      <dgm:t>
        <a:bodyPr/>
        <a:lstStyle/>
        <a:p>
          <a:endParaRPr lang="en-US"/>
        </a:p>
      </dgm:t>
    </dgm:pt>
    <dgm:pt modelId="{EB782563-C465-48E7-A927-FBA3223858C7}">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8155</a:t>
          </a:r>
          <a:endParaRPr lang="en-US" dirty="0"/>
        </a:p>
      </dgm:t>
    </dgm:pt>
    <dgm:pt modelId="{A3B89244-B644-416C-8DFF-7FED6EAEF9D7}" type="parTrans" cxnId="{2CAD09E5-9040-4BCA-ACF2-37F0420CD6BD}">
      <dgm:prSet/>
      <dgm:spPr/>
      <dgm:t>
        <a:bodyPr/>
        <a:lstStyle/>
        <a:p>
          <a:endParaRPr lang="en-US"/>
        </a:p>
      </dgm:t>
    </dgm:pt>
    <dgm:pt modelId="{C64018E3-81BE-4ED7-8608-9C37577FD546}" type="sibTrans" cxnId="{2CAD09E5-9040-4BCA-ACF2-37F0420CD6BD}">
      <dgm:prSet/>
      <dgm:spPr/>
      <dgm:t>
        <a:bodyPr/>
        <a:lstStyle/>
        <a:p>
          <a:endParaRPr lang="en-US"/>
        </a:p>
      </dgm:t>
    </dgm:pt>
    <dgm:pt modelId="{CFD5526F-2F19-470D-9578-7285003EF517}">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7672</a:t>
          </a:r>
        </a:p>
      </dgm:t>
    </dgm:pt>
    <dgm:pt modelId="{A477BB07-CFD3-4466-BF92-5560E3FC9178}" type="parTrans" cxnId="{77B0915E-1F84-4F5C-8E0E-2D0984B9E2E5}">
      <dgm:prSet/>
      <dgm:spPr/>
      <dgm:t>
        <a:bodyPr/>
        <a:lstStyle/>
        <a:p>
          <a:endParaRPr lang="en-US"/>
        </a:p>
      </dgm:t>
    </dgm:pt>
    <dgm:pt modelId="{11428BE9-9067-4B2A-8010-23A1B2CAFEF7}" type="sibTrans" cxnId="{77B0915E-1F84-4F5C-8E0E-2D0984B9E2E5}">
      <dgm:prSet/>
      <dgm:spPr/>
      <dgm:t>
        <a:bodyPr/>
        <a:lstStyle/>
        <a:p>
          <a:endParaRPr lang="en-US"/>
        </a:p>
      </dgm:t>
    </dgm:pt>
    <dgm:pt modelId="{4BCE00BB-4DEB-4A65-B48C-BF8D46B52FCC}">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6522</a:t>
          </a:r>
        </a:p>
      </dgm:t>
    </dgm:pt>
    <dgm:pt modelId="{482CC3FB-2CB7-4DF5-9F75-339B8FAE018B}" type="parTrans" cxnId="{69F22A52-9358-4A9D-9B4D-8BEE24E3D3DC}">
      <dgm:prSet/>
      <dgm:spPr/>
      <dgm:t>
        <a:bodyPr/>
        <a:lstStyle/>
        <a:p>
          <a:endParaRPr lang="en-US"/>
        </a:p>
      </dgm:t>
    </dgm:pt>
    <dgm:pt modelId="{B516B5AC-FBF6-4E3B-AD85-1F068F9A98AE}" type="sibTrans" cxnId="{69F22A52-9358-4A9D-9B4D-8BEE24E3D3DC}">
      <dgm:prSet/>
      <dgm:spPr/>
      <dgm:t>
        <a:bodyPr/>
        <a:lstStyle/>
        <a:p>
          <a:endParaRPr lang="en-US"/>
        </a:p>
      </dgm:t>
    </dgm:pt>
    <dgm:pt modelId="{DF64B8E8-1AAF-45EC-BAC2-A0C2E18EAED2}" type="pres">
      <dgm:prSet presAssocID="{6E72D412-E241-4DD2-BD7F-DD778CE2ED81}" presName="linearFlow" presStyleCnt="0">
        <dgm:presLayoutVars>
          <dgm:dir/>
          <dgm:resizeHandles val="exact"/>
        </dgm:presLayoutVars>
      </dgm:prSet>
      <dgm:spPr/>
    </dgm:pt>
    <dgm:pt modelId="{FBBCEF54-7E9D-462F-9B99-659DE8681338}" type="pres">
      <dgm:prSet presAssocID="{351638DF-B300-44CF-B49E-F80C6BF938E0}" presName="composite" presStyleCnt="0"/>
      <dgm:spPr/>
    </dgm:pt>
    <dgm:pt modelId="{078789DB-CA36-4CD5-8575-9F0A4245B66A}" type="pres">
      <dgm:prSet presAssocID="{351638DF-B300-44CF-B49E-F80C6BF938E0}"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3EC69FF-DF45-4074-8AAB-A59AE0869A6E}" type="pres">
      <dgm:prSet presAssocID="{351638DF-B300-44CF-B49E-F80C6BF938E0}" presName="txShp" presStyleLbl="node1" presStyleIdx="0" presStyleCnt="5">
        <dgm:presLayoutVars>
          <dgm:bulletEnabled val="1"/>
        </dgm:presLayoutVars>
      </dgm:prSet>
      <dgm:spPr/>
      <dgm:t>
        <a:bodyPr/>
        <a:lstStyle/>
        <a:p>
          <a:endParaRPr lang="en-US"/>
        </a:p>
      </dgm:t>
    </dgm:pt>
    <dgm:pt modelId="{0B524255-814A-4E63-9D33-6B4D060F5095}" type="pres">
      <dgm:prSet presAssocID="{6486941D-0F4B-4CB2-B53E-D3EB769F67D0}" presName="spacing" presStyleCnt="0"/>
      <dgm:spPr/>
    </dgm:pt>
    <dgm:pt modelId="{E3BBF8F5-FD8D-4878-83C3-A409ED970AB1}" type="pres">
      <dgm:prSet presAssocID="{6FD08372-D492-44BD-8C3B-8FE38C24A5B1}" presName="composite" presStyleCnt="0"/>
      <dgm:spPr/>
    </dgm:pt>
    <dgm:pt modelId="{6400E261-6B88-4080-A00B-635917693D30}" type="pres">
      <dgm:prSet presAssocID="{6FD08372-D492-44BD-8C3B-8FE38C24A5B1}"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DEDA071-00DC-4831-81CB-2D1A55660720}" type="pres">
      <dgm:prSet presAssocID="{6FD08372-D492-44BD-8C3B-8FE38C24A5B1}" presName="txShp" presStyleLbl="node1" presStyleIdx="1" presStyleCnt="5">
        <dgm:presLayoutVars>
          <dgm:bulletEnabled val="1"/>
        </dgm:presLayoutVars>
      </dgm:prSet>
      <dgm:spPr/>
      <dgm:t>
        <a:bodyPr/>
        <a:lstStyle/>
        <a:p>
          <a:endParaRPr lang="en-US"/>
        </a:p>
      </dgm:t>
    </dgm:pt>
    <dgm:pt modelId="{946525B7-7C20-4988-A570-EE2F2A1C1F7B}" type="pres">
      <dgm:prSet presAssocID="{EFFD96AE-C3B6-4451-AC9B-C6AA684F76F8}" presName="spacing" presStyleCnt="0"/>
      <dgm:spPr/>
    </dgm:pt>
    <dgm:pt modelId="{D7C9311D-0BB7-41BC-B7A3-335C05112EAC}" type="pres">
      <dgm:prSet presAssocID="{EB782563-C465-48E7-A927-FBA3223858C7}" presName="composite" presStyleCnt="0"/>
      <dgm:spPr/>
    </dgm:pt>
    <dgm:pt modelId="{59BFF5B4-05BC-4456-8BB8-A6D562F958E1}" type="pres">
      <dgm:prSet presAssocID="{EB782563-C465-48E7-A927-FBA3223858C7}"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572D6E8B-17FA-4FAA-BA23-42C4C45F95A1}" type="pres">
      <dgm:prSet presAssocID="{EB782563-C465-48E7-A927-FBA3223858C7}" presName="txShp" presStyleLbl="node1" presStyleIdx="2" presStyleCnt="5">
        <dgm:presLayoutVars>
          <dgm:bulletEnabled val="1"/>
        </dgm:presLayoutVars>
      </dgm:prSet>
      <dgm:spPr/>
      <dgm:t>
        <a:bodyPr/>
        <a:lstStyle/>
        <a:p>
          <a:endParaRPr lang="en-US"/>
        </a:p>
      </dgm:t>
    </dgm:pt>
    <dgm:pt modelId="{5852566F-9EB6-4C7A-BC03-D367FE9679F9}" type="pres">
      <dgm:prSet presAssocID="{C64018E3-81BE-4ED7-8608-9C37577FD546}" presName="spacing" presStyleCnt="0"/>
      <dgm:spPr/>
    </dgm:pt>
    <dgm:pt modelId="{27D574AD-A004-4A3D-8258-C9BE24DAA58D}" type="pres">
      <dgm:prSet presAssocID="{CFD5526F-2F19-470D-9578-7285003EF517}" presName="composite" presStyleCnt="0"/>
      <dgm:spPr/>
    </dgm:pt>
    <dgm:pt modelId="{EFCA019A-0D29-405B-96A3-6D52284BA3A8}" type="pres">
      <dgm:prSet presAssocID="{CFD5526F-2F19-470D-9578-7285003EF517}"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8F4B3B0-B525-424B-80EE-52F3A4E6585F}" type="pres">
      <dgm:prSet presAssocID="{CFD5526F-2F19-470D-9578-7285003EF517}" presName="txShp" presStyleLbl="node1" presStyleIdx="3" presStyleCnt="5">
        <dgm:presLayoutVars>
          <dgm:bulletEnabled val="1"/>
        </dgm:presLayoutVars>
      </dgm:prSet>
      <dgm:spPr/>
      <dgm:t>
        <a:bodyPr/>
        <a:lstStyle/>
        <a:p>
          <a:endParaRPr lang="en-US"/>
        </a:p>
      </dgm:t>
    </dgm:pt>
    <dgm:pt modelId="{FE70022A-A33E-4C5F-804A-441235B6262E}" type="pres">
      <dgm:prSet presAssocID="{11428BE9-9067-4B2A-8010-23A1B2CAFEF7}" presName="spacing" presStyleCnt="0"/>
      <dgm:spPr/>
    </dgm:pt>
    <dgm:pt modelId="{80A56A57-57A8-4056-A0A8-01975566C30E}" type="pres">
      <dgm:prSet presAssocID="{4BCE00BB-4DEB-4A65-B48C-BF8D46B52FCC}" presName="composite" presStyleCnt="0"/>
      <dgm:spPr/>
    </dgm:pt>
    <dgm:pt modelId="{3AAC9ED5-3F59-43F7-99FF-37BD4C7AFFE7}" type="pres">
      <dgm:prSet presAssocID="{4BCE00BB-4DEB-4A65-B48C-BF8D46B52FCC}"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9000" r="-29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4280A4A-CD1E-4FBE-B724-01C6BDEDD7D2}" type="pres">
      <dgm:prSet presAssocID="{4BCE00BB-4DEB-4A65-B48C-BF8D46B52FCC}" presName="txShp" presStyleLbl="node1" presStyleIdx="4" presStyleCnt="5">
        <dgm:presLayoutVars>
          <dgm:bulletEnabled val="1"/>
        </dgm:presLayoutVars>
      </dgm:prSet>
      <dgm:spPr/>
      <dgm:t>
        <a:bodyPr/>
        <a:lstStyle/>
        <a:p>
          <a:endParaRPr lang="en-US"/>
        </a:p>
      </dgm:t>
    </dgm:pt>
  </dgm:ptLst>
  <dgm:cxnLst>
    <dgm:cxn modelId="{69F22A52-9358-4A9D-9B4D-8BEE24E3D3DC}" srcId="{6E72D412-E241-4DD2-BD7F-DD778CE2ED81}" destId="{4BCE00BB-4DEB-4A65-B48C-BF8D46B52FCC}" srcOrd="4" destOrd="0" parTransId="{482CC3FB-2CB7-4DF5-9F75-339B8FAE018B}" sibTransId="{B516B5AC-FBF6-4E3B-AD85-1F068F9A98AE}"/>
    <dgm:cxn modelId="{748D9FA8-9832-4967-9118-6F0F5A84ADD3}" type="presOf" srcId="{6E72D412-E241-4DD2-BD7F-DD778CE2ED81}" destId="{DF64B8E8-1AAF-45EC-BAC2-A0C2E18EAED2}" srcOrd="0" destOrd="0" presId="urn:microsoft.com/office/officeart/2005/8/layout/vList3"/>
    <dgm:cxn modelId="{91202850-D8DE-46E7-ACE5-50990C039F9A}" type="presOf" srcId="{CFD5526F-2F19-470D-9578-7285003EF517}" destId="{98F4B3B0-B525-424B-80EE-52F3A4E6585F}" srcOrd="0" destOrd="0" presId="urn:microsoft.com/office/officeart/2005/8/layout/vList3"/>
    <dgm:cxn modelId="{F0A938F2-7150-467A-B951-EFE595F6581B}" type="presOf" srcId="{6FD08372-D492-44BD-8C3B-8FE38C24A5B1}" destId="{2DEDA071-00DC-4831-81CB-2D1A55660720}" srcOrd="0" destOrd="0" presId="urn:microsoft.com/office/officeart/2005/8/layout/vList3"/>
    <dgm:cxn modelId="{77B0915E-1F84-4F5C-8E0E-2D0984B9E2E5}" srcId="{6E72D412-E241-4DD2-BD7F-DD778CE2ED81}" destId="{CFD5526F-2F19-470D-9578-7285003EF517}" srcOrd="3" destOrd="0" parTransId="{A477BB07-CFD3-4466-BF92-5560E3FC9178}" sibTransId="{11428BE9-9067-4B2A-8010-23A1B2CAFEF7}"/>
    <dgm:cxn modelId="{F9C076CC-E9B8-4CAE-AD36-468C82E97C5F}" type="presOf" srcId="{EB782563-C465-48E7-A927-FBA3223858C7}" destId="{572D6E8B-17FA-4FAA-BA23-42C4C45F95A1}" srcOrd="0" destOrd="0" presId="urn:microsoft.com/office/officeart/2005/8/layout/vList3"/>
    <dgm:cxn modelId="{AD739C56-02D2-47E8-8AE5-975BEEC12B1F}" type="presOf" srcId="{4BCE00BB-4DEB-4A65-B48C-BF8D46B52FCC}" destId="{94280A4A-CD1E-4FBE-B724-01C6BDEDD7D2}" srcOrd="0" destOrd="0" presId="urn:microsoft.com/office/officeart/2005/8/layout/vList3"/>
    <dgm:cxn modelId="{48324D1C-DE0D-43A2-AFF7-E3FA2F25D68E}" srcId="{6E72D412-E241-4DD2-BD7F-DD778CE2ED81}" destId="{6FD08372-D492-44BD-8C3B-8FE38C24A5B1}" srcOrd="1" destOrd="0" parTransId="{8C8A24AE-0817-4393-A6BA-C4C2315EDB68}" sibTransId="{EFFD96AE-C3B6-4451-AC9B-C6AA684F76F8}"/>
    <dgm:cxn modelId="{0CE2FCAD-BF32-477E-B05B-D822F6353ACE}" srcId="{6E72D412-E241-4DD2-BD7F-DD778CE2ED81}" destId="{351638DF-B300-44CF-B49E-F80C6BF938E0}" srcOrd="0" destOrd="0" parTransId="{11930340-3B73-4FDA-BD52-0F936FDC61B8}" sibTransId="{6486941D-0F4B-4CB2-B53E-D3EB769F67D0}"/>
    <dgm:cxn modelId="{2FB09EE3-3F99-4C8C-98D9-781F505C3B6E}" type="presOf" srcId="{351638DF-B300-44CF-B49E-F80C6BF938E0}" destId="{C3EC69FF-DF45-4074-8AAB-A59AE0869A6E}" srcOrd="0" destOrd="0" presId="urn:microsoft.com/office/officeart/2005/8/layout/vList3"/>
    <dgm:cxn modelId="{2CAD09E5-9040-4BCA-ACF2-37F0420CD6BD}" srcId="{6E72D412-E241-4DD2-BD7F-DD778CE2ED81}" destId="{EB782563-C465-48E7-A927-FBA3223858C7}" srcOrd="2" destOrd="0" parTransId="{A3B89244-B644-416C-8DFF-7FED6EAEF9D7}" sibTransId="{C64018E3-81BE-4ED7-8608-9C37577FD546}"/>
    <dgm:cxn modelId="{BAA7B794-733B-41A2-B08F-7E8C287BB6DF}" type="presParOf" srcId="{DF64B8E8-1AAF-45EC-BAC2-A0C2E18EAED2}" destId="{FBBCEF54-7E9D-462F-9B99-659DE8681338}" srcOrd="0" destOrd="0" presId="urn:microsoft.com/office/officeart/2005/8/layout/vList3"/>
    <dgm:cxn modelId="{9FB3E5CC-0821-4812-ABF3-2DE19E777E7D}" type="presParOf" srcId="{FBBCEF54-7E9D-462F-9B99-659DE8681338}" destId="{078789DB-CA36-4CD5-8575-9F0A4245B66A}" srcOrd="0" destOrd="0" presId="urn:microsoft.com/office/officeart/2005/8/layout/vList3"/>
    <dgm:cxn modelId="{B0F5FF87-8A14-4C34-BFE6-9EA18D1A9A70}" type="presParOf" srcId="{FBBCEF54-7E9D-462F-9B99-659DE8681338}" destId="{C3EC69FF-DF45-4074-8AAB-A59AE0869A6E}" srcOrd="1" destOrd="0" presId="urn:microsoft.com/office/officeart/2005/8/layout/vList3"/>
    <dgm:cxn modelId="{4DD49AB4-8649-4E8A-AC7E-3A3CF2EC6973}" type="presParOf" srcId="{DF64B8E8-1AAF-45EC-BAC2-A0C2E18EAED2}" destId="{0B524255-814A-4E63-9D33-6B4D060F5095}" srcOrd="1" destOrd="0" presId="urn:microsoft.com/office/officeart/2005/8/layout/vList3"/>
    <dgm:cxn modelId="{CF20D705-7133-4667-A74B-95A56E909B12}" type="presParOf" srcId="{DF64B8E8-1AAF-45EC-BAC2-A0C2E18EAED2}" destId="{E3BBF8F5-FD8D-4878-83C3-A409ED970AB1}" srcOrd="2" destOrd="0" presId="urn:microsoft.com/office/officeart/2005/8/layout/vList3"/>
    <dgm:cxn modelId="{33B80156-5CD5-48F6-A4F5-644AE2E8931E}" type="presParOf" srcId="{E3BBF8F5-FD8D-4878-83C3-A409ED970AB1}" destId="{6400E261-6B88-4080-A00B-635917693D30}" srcOrd="0" destOrd="0" presId="urn:microsoft.com/office/officeart/2005/8/layout/vList3"/>
    <dgm:cxn modelId="{7F50E964-E534-428D-8AA6-3D69975BBDB5}" type="presParOf" srcId="{E3BBF8F5-FD8D-4878-83C3-A409ED970AB1}" destId="{2DEDA071-00DC-4831-81CB-2D1A55660720}" srcOrd="1" destOrd="0" presId="urn:microsoft.com/office/officeart/2005/8/layout/vList3"/>
    <dgm:cxn modelId="{1046F6E1-1A1F-44C4-9C74-5D7CF084AD6C}" type="presParOf" srcId="{DF64B8E8-1AAF-45EC-BAC2-A0C2E18EAED2}" destId="{946525B7-7C20-4988-A570-EE2F2A1C1F7B}" srcOrd="3" destOrd="0" presId="urn:microsoft.com/office/officeart/2005/8/layout/vList3"/>
    <dgm:cxn modelId="{A6AEABDF-1AD7-4CD6-9C56-BEBD07EB037D}" type="presParOf" srcId="{DF64B8E8-1AAF-45EC-BAC2-A0C2E18EAED2}" destId="{D7C9311D-0BB7-41BC-B7A3-335C05112EAC}" srcOrd="4" destOrd="0" presId="urn:microsoft.com/office/officeart/2005/8/layout/vList3"/>
    <dgm:cxn modelId="{6107FEF0-72EC-4970-8892-F9B278E7505B}" type="presParOf" srcId="{D7C9311D-0BB7-41BC-B7A3-335C05112EAC}" destId="{59BFF5B4-05BC-4456-8BB8-A6D562F958E1}" srcOrd="0" destOrd="0" presId="urn:microsoft.com/office/officeart/2005/8/layout/vList3"/>
    <dgm:cxn modelId="{43EF35A5-98F1-4268-B1AF-89C6CAB78C7A}" type="presParOf" srcId="{D7C9311D-0BB7-41BC-B7A3-335C05112EAC}" destId="{572D6E8B-17FA-4FAA-BA23-42C4C45F95A1}" srcOrd="1" destOrd="0" presId="urn:microsoft.com/office/officeart/2005/8/layout/vList3"/>
    <dgm:cxn modelId="{BB8C6B5E-9068-4888-AFF3-E9555A14E915}" type="presParOf" srcId="{DF64B8E8-1AAF-45EC-BAC2-A0C2E18EAED2}" destId="{5852566F-9EB6-4C7A-BC03-D367FE9679F9}" srcOrd="5" destOrd="0" presId="urn:microsoft.com/office/officeart/2005/8/layout/vList3"/>
    <dgm:cxn modelId="{32D5655B-7245-44A6-87F6-7E2DBA4E3FB3}" type="presParOf" srcId="{DF64B8E8-1AAF-45EC-BAC2-A0C2E18EAED2}" destId="{27D574AD-A004-4A3D-8258-C9BE24DAA58D}" srcOrd="6" destOrd="0" presId="urn:microsoft.com/office/officeart/2005/8/layout/vList3"/>
    <dgm:cxn modelId="{D742D26A-9AC2-45F2-B954-134532AC8BF2}" type="presParOf" srcId="{27D574AD-A004-4A3D-8258-C9BE24DAA58D}" destId="{EFCA019A-0D29-405B-96A3-6D52284BA3A8}" srcOrd="0" destOrd="0" presId="urn:microsoft.com/office/officeart/2005/8/layout/vList3"/>
    <dgm:cxn modelId="{6CEAA89D-C3C9-423B-80CC-BC0DEF6B2921}" type="presParOf" srcId="{27D574AD-A004-4A3D-8258-C9BE24DAA58D}" destId="{98F4B3B0-B525-424B-80EE-52F3A4E6585F}" srcOrd="1" destOrd="0" presId="urn:microsoft.com/office/officeart/2005/8/layout/vList3"/>
    <dgm:cxn modelId="{33021E84-5159-4CF0-BBF7-CB200662CB18}" type="presParOf" srcId="{DF64B8E8-1AAF-45EC-BAC2-A0C2E18EAED2}" destId="{FE70022A-A33E-4C5F-804A-441235B6262E}" srcOrd="7" destOrd="0" presId="urn:microsoft.com/office/officeart/2005/8/layout/vList3"/>
    <dgm:cxn modelId="{2574F870-FC74-44C3-BFC5-878DFE6AD3FF}" type="presParOf" srcId="{DF64B8E8-1AAF-45EC-BAC2-A0C2E18EAED2}" destId="{80A56A57-57A8-4056-A0A8-01975566C30E}" srcOrd="8" destOrd="0" presId="urn:microsoft.com/office/officeart/2005/8/layout/vList3"/>
    <dgm:cxn modelId="{564E9158-D445-431E-9D05-B801E7FD484C}" type="presParOf" srcId="{80A56A57-57A8-4056-A0A8-01975566C30E}" destId="{3AAC9ED5-3F59-43F7-99FF-37BD4C7AFFE7}" srcOrd="0" destOrd="0" presId="urn:microsoft.com/office/officeart/2005/8/layout/vList3"/>
    <dgm:cxn modelId="{AC34DAFC-13F2-4EC9-BC20-4CE50E73C156}" type="presParOf" srcId="{80A56A57-57A8-4056-A0A8-01975566C30E}" destId="{94280A4A-CD1E-4FBE-B724-01C6BDEDD7D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F809-4797-49DE-AC46-465A09CD23B6}">
      <dsp:nvSpPr>
        <dsp:cNvPr id="0" name=""/>
        <dsp:cNvSpPr/>
      </dsp:nvSpPr>
      <dsp:spPr>
        <a:xfrm>
          <a:off x="1727" y="0"/>
          <a:ext cx="2688282" cy="4525964"/>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zh-CN" altLang="en-US" sz="2800" kern="1200" dirty="0" smtClean="0"/>
            <a:t>完成了</a:t>
          </a:r>
          <a:r>
            <a:rPr lang="en-US" altLang="zh-CN" sz="2800" kern="1200" dirty="0" smtClean="0"/>
            <a:t>13</a:t>
          </a:r>
          <a:r>
            <a:rPr lang="zh-CN" altLang="en-US" sz="2800" kern="1200" dirty="0" smtClean="0"/>
            <a:t>项奥运项目的普及性的分析</a:t>
          </a:r>
          <a:endParaRPr lang="en-US" sz="2800" kern="1200" dirty="0"/>
        </a:p>
      </dsp:txBody>
      <dsp:txXfrm>
        <a:off x="1727" y="1810385"/>
        <a:ext cx="2688282" cy="1810385"/>
      </dsp:txXfrm>
    </dsp:sp>
    <dsp:sp modelId="{C6AFB8D8-84F5-4139-922A-D0FD32D49E10}">
      <dsp:nvSpPr>
        <dsp:cNvPr id="0" name=""/>
        <dsp:cNvSpPr/>
      </dsp:nvSpPr>
      <dsp:spPr>
        <a:xfrm>
          <a:off x="592296" y="271557"/>
          <a:ext cx="1507146" cy="150714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32ED7A-0996-4348-B45B-C5EC4B2C1DBC}">
      <dsp:nvSpPr>
        <dsp:cNvPr id="0" name=""/>
        <dsp:cNvSpPr/>
      </dsp:nvSpPr>
      <dsp:spPr>
        <a:xfrm>
          <a:off x="2770658" y="0"/>
          <a:ext cx="2688282" cy="4525964"/>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zh-CN" altLang="en-US" sz="2800" kern="1200" dirty="0" smtClean="0"/>
            <a:t>对</a:t>
          </a:r>
          <a:r>
            <a:rPr lang="en-US" altLang="zh-CN" sz="2800" kern="1200" dirty="0" smtClean="0"/>
            <a:t>5</a:t>
          </a:r>
          <a:r>
            <a:rPr lang="zh-CN" altLang="en-US" sz="2800" kern="1200" dirty="0" smtClean="0"/>
            <a:t>大国际体育联盟（</a:t>
          </a:r>
          <a:r>
            <a:rPr lang="en-US" altLang="zh-CN" sz="2800" kern="1200" dirty="0" smtClean="0"/>
            <a:t>IF</a:t>
          </a:r>
          <a:r>
            <a:rPr lang="zh-CN" altLang="en-US" sz="2800" kern="1200" dirty="0" smtClean="0"/>
            <a:t>）的数据统计</a:t>
          </a:r>
          <a:endParaRPr lang="en-US" sz="2800" kern="1200" dirty="0"/>
        </a:p>
      </dsp:txBody>
      <dsp:txXfrm>
        <a:off x="2770658" y="1810385"/>
        <a:ext cx="2688282" cy="1810385"/>
      </dsp:txXfrm>
    </dsp:sp>
    <dsp:sp modelId="{F5F6F5AE-FB9E-41C5-A380-48C85AD6AF8B}">
      <dsp:nvSpPr>
        <dsp:cNvPr id="0" name=""/>
        <dsp:cNvSpPr/>
      </dsp:nvSpPr>
      <dsp:spPr>
        <a:xfrm>
          <a:off x="3361226" y="271557"/>
          <a:ext cx="1507146" cy="150714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F54D26-1679-407B-9BB2-B1801405CEBF}">
      <dsp:nvSpPr>
        <dsp:cNvPr id="0" name=""/>
        <dsp:cNvSpPr/>
      </dsp:nvSpPr>
      <dsp:spPr>
        <a:xfrm>
          <a:off x="5539589" y="0"/>
          <a:ext cx="2688282" cy="4525964"/>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zh-CN" altLang="en-US" sz="2800" b="1" kern="1200" dirty="0" smtClean="0"/>
            <a:t>结论：</a:t>
          </a:r>
          <a:endParaRPr lang="en-US" altLang="zh-CN" sz="2800" b="1" kern="1200" dirty="0" smtClean="0"/>
        </a:p>
        <a:p>
          <a:pPr lvl="0" algn="ctr" defTabSz="1244600" rtl="0">
            <a:lnSpc>
              <a:spcPct val="90000"/>
            </a:lnSpc>
            <a:spcBef>
              <a:spcPct val="0"/>
            </a:spcBef>
            <a:spcAft>
              <a:spcPct val="35000"/>
            </a:spcAft>
          </a:pPr>
          <a:r>
            <a:rPr lang="zh-CN" altLang="en-US" sz="2800" b="1" kern="1200" dirty="0" smtClean="0"/>
            <a:t>班迪球位列总排名第二</a:t>
          </a:r>
          <a:endParaRPr lang="en-US" sz="2800" kern="1200" dirty="0"/>
        </a:p>
      </dsp:txBody>
      <dsp:txXfrm>
        <a:off x="5539589" y="1810385"/>
        <a:ext cx="2688282" cy="1810385"/>
      </dsp:txXfrm>
    </dsp:sp>
    <dsp:sp modelId="{A3C0D45A-A8DF-47FA-9AD4-3F6DE2CD5C9A}">
      <dsp:nvSpPr>
        <dsp:cNvPr id="0" name=""/>
        <dsp:cNvSpPr/>
      </dsp:nvSpPr>
      <dsp:spPr>
        <a:xfrm>
          <a:off x="6130157" y="271557"/>
          <a:ext cx="1507146" cy="150714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DB9384-A23F-496B-AED7-19D91B10E584}">
      <dsp:nvSpPr>
        <dsp:cNvPr id="0" name=""/>
        <dsp:cNvSpPr/>
      </dsp:nvSpPr>
      <dsp:spPr>
        <a:xfrm>
          <a:off x="329183" y="3620771"/>
          <a:ext cx="7571232" cy="6788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72440-B2BB-4FF3-9E5C-C5470413AC5F}">
      <dsp:nvSpPr>
        <dsp:cNvPr id="0" name=""/>
        <dsp:cNvSpPr/>
      </dsp:nvSpPr>
      <dsp:spPr>
        <a:xfrm rot="10800000">
          <a:off x="819007" y="2106"/>
          <a:ext cx="3167998" cy="806262"/>
        </a:xfrm>
        <a:prstGeom prst="homePlate">
          <a:avLst/>
        </a:prstGeom>
        <a:solidFill>
          <a:schemeClr val="accent1">
            <a:hueOff val="0"/>
            <a:satOff val="0"/>
            <a:lumOff val="0"/>
            <a:alphaOff val="0"/>
          </a:schemeClr>
        </a:solid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a:schemeClr val="lt1"/>
        </a:fontRef>
      </dsp:style>
      <dsp:txBody>
        <a:bodyPr spcFirstLastPara="0" vert="horz" wrap="square" lIns="355539"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 </a:t>
          </a:r>
          <a:r>
            <a:rPr lang="zh-CN" altLang="en-US" sz="1900" kern="1200" dirty="0" smtClean="0"/>
            <a:t>班迪球与其他项目相比，仅集中在少数国家</a:t>
          </a:r>
          <a:endParaRPr lang="en-US" sz="1900" kern="1200" dirty="0"/>
        </a:p>
      </dsp:txBody>
      <dsp:txXfrm rot="10800000">
        <a:off x="1020572" y="2106"/>
        <a:ext cx="2966433" cy="806262"/>
      </dsp:txXfrm>
    </dsp:sp>
    <dsp:sp modelId="{F02907C8-7AEA-4EA5-A5A8-D3C3E653CA02}">
      <dsp:nvSpPr>
        <dsp:cNvPr id="0" name=""/>
        <dsp:cNvSpPr/>
      </dsp:nvSpPr>
      <dsp:spPr>
        <a:xfrm>
          <a:off x="0" y="2106"/>
          <a:ext cx="806262" cy="80626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dsp:style>
    </dsp:sp>
    <dsp:sp modelId="{E54DC872-43A2-44B2-AFBF-70790BD63415}">
      <dsp:nvSpPr>
        <dsp:cNvPr id="0" name=""/>
        <dsp:cNvSpPr/>
      </dsp:nvSpPr>
      <dsp:spPr>
        <a:xfrm rot="10800000">
          <a:off x="819007" y="1049044"/>
          <a:ext cx="3167998" cy="806262"/>
        </a:xfrm>
        <a:prstGeom prst="homePlate">
          <a:avLst/>
        </a:prstGeom>
        <a:solidFill>
          <a:schemeClr val="accent1">
            <a:hueOff val="0"/>
            <a:satOff val="0"/>
            <a:lumOff val="0"/>
            <a:alphaOff val="0"/>
          </a:schemeClr>
        </a:solid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a:schemeClr val="lt1"/>
        </a:fontRef>
      </dsp:style>
      <dsp:txBody>
        <a:bodyPr spcFirstLastPara="0" vert="horz" wrap="square" lIns="355539" tIns="72390" rIns="135128" bIns="72390" numCol="1" spcCol="1270" anchor="ctr" anchorCtr="0">
          <a:noAutofit/>
        </a:bodyPr>
        <a:lstStyle/>
        <a:p>
          <a:pPr lvl="0" algn="ctr" defTabSz="844550" rtl="0">
            <a:lnSpc>
              <a:spcPct val="90000"/>
            </a:lnSpc>
            <a:spcBef>
              <a:spcPct val="0"/>
            </a:spcBef>
            <a:spcAft>
              <a:spcPct val="35000"/>
            </a:spcAft>
          </a:pPr>
          <a:r>
            <a:rPr lang="zh-CN" altLang="en-US" sz="1900" kern="1200" dirty="0" smtClean="0"/>
            <a:t>缺乏相关的运动员</a:t>
          </a:r>
          <a:endParaRPr lang="en-US" sz="1900" kern="1200" dirty="0"/>
        </a:p>
      </dsp:txBody>
      <dsp:txXfrm rot="10800000">
        <a:off x="1020572" y="1049044"/>
        <a:ext cx="2966433" cy="806262"/>
      </dsp:txXfrm>
    </dsp:sp>
    <dsp:sp modelId="{5ECAC097-70A3-4642-B85E-A4FF119F09F2}">
      <dsp:nvSpPr>
        <dsp:cNvPr id="0" name=""/>
        <dsp:cNvSpPr/>
      </dsp:nvSpPr>
      <dsp:spPr>
        <a:xfrm>
          <a:off x="0" y="1049044"/>
          <a:ext cx="806262" cy="80626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dsp:style>
    </dsp:sp>
    <dsp:sp modelId="{BFBA5F61-FA56-4EB0-B030-275B910E98FB}">
      <dsp:nvSpPr>
        <dsp:cNvPr id="0" name=""/>
        <dsp:cNvSpPr/>
      </dsp:nvSpPr>
      <dsp:spPr>
        <a:xfrm rot="10800000">
          <a:off x="819007" y="2095981"/>
          <a:ext cx="3167998" cy="806262"/>
        </a:xfrm>
        <a:prstGeom prst="homePlate">
          <a:avLst/>
        </a:prstGeom>
        <a:solidFill>
          <a:schemeClr val="accent1">
            <a:hueOff val="0"/>
            <a:satOff val="0"/>
            <a:lumOff val="0"/>
            <a:alphaOff val="0"/>
          </a:schemeClr>
        </a:solid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a:schemeClr val="lt1"/>
        </a:fontRef>
      </dsp:style>
      <dsp:txBody>
        <a:bodyPr spcFirstLastPara="0" vert="horz" wrap="square" lIns="355539" tIns="72390" rIns="135128" bIns="72390" numCol="1" spcCol="1270" anchor="ctr" anchorCtr="0">
          <a:noAutofit/>
        </a:bodyPr>
        <a:lstStyle/>
        <a:p>
          <a:pPr lvl="0" algn="ctr" defTabSz="844550" rtl="0">
            <a:lnSpc>
              <a:spcPct val="90000"/>
            </a:lnSpc>
            <a:spcBef>
              <a:spcPct val="0"/>
            </a:spcBef>
            <a:spcAft>
              <a:spcPct val="35000"/>
            </a:spcAft>
          </a:pPr>
          <a:r>
            <a:rPr lang="zh-CN" altLang="en-US" sz="1900" kern="1200" dirty="0" smtClean="0"/>
            <a:t>缺乏观众与关注度</a:t>
          </a:r>
          <a:endParaRPr lang="en-US" sz="1900" kern="1200" dirty="0"/>
        </a:p>
      </dsp:txBody>
      <dsp:txXfrm rot="10800000">
        <a:off x="1020572" y="2095981"/>
        <a:ext cx="2966433" cy="806262"/>
      </dsp:txXfrm>
    </dsp:sp>
    <dsp:sp modelId="{40DA94ED-21F4-4764-A5DA-5FF09A4EBDF9}">
      <dsp:nvSpPr>
        <dsp:cNvPr id="0" name=""/>
        <dsp:cNvSpPr/>
      </dsp:nvSpPr>
      <dsp:spPr>
        <a:xfrm>
          <a:off x="0" y="2095981"/>
          <a:ext cx="806262" cy="80626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dsp:style>
    </dsp:sp>
    <dsp:sp modelId="{D11D33B5-EDAE-475D-A9F3-10363E33D955}">
      <dsp:nvSpPr>
        <dsp:cNvPr id="0" name=""/>
        <dsp:cNvSpPr/>
      </dsp:nvSpPr>
      <dsp:spPr>
        <a:xfrm rot="10800000">
          <a:off x="819007" y="3142919"/>
          <a:ext cx="3167998" cy="806262"/>
        </a:xfrm>
        <a:prstGeom prst="homePlate">
          <a:avLst/>
        </a:prstGeom>
        <a:solidFill>
          <a:schemeClr val="accent1">
            <a:hueOff val="0"/>
            <a:satOff val="0"/>
            <a:lumOff val="0"/>
            <a:alphaOff val="0"/>
          </a:schemeClr>
        </a:solid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a:schemeClr val="lt1"/>
        </a:fontRef>
      </dsp:style>
      <dsp:txBody>
        <a:bodyPr spcFirstLastPara="0" vert="horz" wrap="square" lIns="355539" tIns="72390" rIns="135128" bIns="72390" numCol="1" spcCol="1270" anchor="ctr" anchorCtr="0">
          <a:noAutofit/>
        </a:bodyPr>
        <a:lstStyle/>
        <a:p>
          <a:pPr lvl="0" algn="ctr" defTabSz="844550" rtl="0">
            <a:lnSpc>
              <a:spcPct val="90000"/>
            </a:lnSpc>
            <a:spcBef>
              <a:spcPct val="0"/>
            </a:spcBef>
            <a:spcAft>
              <a:spcPct val="35000"/>
            </a:spcAft>
          </a:pPr>
          <a:r>
            <a:rPr lang="zh-CN" altLang="en-US" sz="1900" kern="1200" dirty="0" smtClean="0"/>
            <a:t>缺乏传统</a:t>
          </a:r>
          <a:endParaRPr lang="en-US" sz="1900" kern="1200" dirty="0"/>
        </a:p>
      </dsp:txBody>
      <dsp:txXfrm rot="10800000">
        <a:off x="1020572" y="3142919"/>
        <a:ext cx="2966433" cy="806262"/>
      </dsp:txXfrm>
    </dsp:sp>
    <dsp:sp modelId="{4D7D3BDE-9608-4FD2-AFB8-64BC61676C47}">
      <dsp:nvSpPr>
        <dsp:cNvPr id="0" name=""/>
        <dsp:cNvSpPr/>
      </dsp:nvSpPr>
      <dsp:spPr>
        <a:xfrm>
          <a:off x="0" y="3142919"/>
          <a:ext cx="806262" cy="80626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46A1B-F1B1-4E8C-BC86-32DDB0A1490B}">
      <dsp:nvSpPr>
        <dsp:cNvPr id="0" name=""/>
        <dsp:cNvSpPr/>
      </dsp:nvSpPr>
      <dsp:spPr>
        <a:xfrm rot="10800000">
          <a:off x="729784" y="527"/>
          <a:ext cx="3311990" cy="828001"/>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41102" tIns="60960" rIns="113792" bIns="60960" numCol="1" spcCol="1270" anchor="ctr" anchorCtr="0">
          <a:noAutofit/>
        </a:bodyPr>
        <a:lstStyle/>
        <a:p>
          <a:pPr lvl="0" algn="ctr" defTabSz="711200" rtl="0">
            <a:lnSpc>
              <a:spcPct val="90000"/>
            </a:lnSpc>
            <a:spcBef>
              <a:spcPct val="0"/>
            </a:spcBef>
            <a:spcAft>
              <a:spcPct val="35000"/>
            </a:spcAft>
          </a:pPr>
          <a:r>
            <a:rPr lang="en-US" altLang="zh-CN" sz="1600" kern="1200" dirty="0" smtClean="0"/>
            <a:t>5</a:t>
          </a:r>
          <a:r>
            <a:rPr lang="zh-CN" altLang="en-US" sz="1600" kern="1200" dirty="0" smtClean="0"/>
            <a:t>个国家囊获大部分奥林匹克比赛项目。</a:t>
          </a:r>
          <a:endParaRPr lang="en-US" sz="1600" kern="1200" dirty="0"/>
        </a:p>
      </dsp:txBody>
      <dsp:txXfrm rot="10800000">
        <a:off x="936784" y="527"/>
        <a:ext cx="3104990" cy="828001"/>
      </dsp:txXfrm>
    </dsp:sp>
    <dsp:sp modelId="{AED085D2-1B09-4C70-8947-7040C66F77A2}">
      <dsp:nvSpPr>
        <dsp:cNvPr id="0" name=""/>
        <dsp:cNvSpPr/>
      </dsp:nvSpPr>
      <dsp:spPr>
        <a:xfrm>
          <a:off x="0" y="27766"/>
          <a:ext cx="773522" cy="7735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2BDFCBB5-3366-4828-8F86-022502502CA3}">
      <dsp:nvSpPr>
        <dsp:cNvPr id="0" name=""/>
        <dsp:cNvSpPr/>
      </dsp:nvSpPr>
      <dsp:spPr>
        <a:xfrm rot="10800000">
          <a:off x="729784" y="1059430"/>
          <a:ext cx="3311990" cy="828001"/>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41102" tIns="60960" rIns="113792" bIns="60960" numCol="1" spcCol="1270" anchor="ctr" anchorCtr="0">
          <a:noAutofit/>
        </a:bodyPr>
        <a:lstStyle/>
        <a:p>
          <a:pPr lvl="0" algn="ctr" defTabSz="711200" rtl="0">
            <a:lnSpc>
              <a:spcPct val="90000"/>
            </a:lnSpc>
            <a:spcBef>
              <a:spcPct val="0"/>
            </a:spcBef>
            <a:spcAft>
              <a:spcPct val="35000"/>
            </a:spcAft>
          </a:pPr>
          <a:r>
            <a:rPr lang="zh-CN" altLang="en-US" sz="1600" kern="1200" dirty="0" smtClean="0"/>
            <a:t>运动员数量位列第二。</a:t>
          </a:r>
          <a:endParaRPr lang="en-US" sz="1600" kern="1200" dirty="0"/>
        </a:p>
      </dsp:txBody>
      <dsp:txXfrm rot="10800000">
        <a:off x="936784" y="1059430"/>
        <a:ext cx="3104990" cy="828001"/>
      </dsp:txXfrm>
    </dsp:sp>
    <dsp:sp modelId="{EB02188C-7E5D-4F5C-A787-7CBB68CFEDB1}">
      <dsp:nvSpPr>
        <dsp:cNvPr id="0" name=""/>
        <dsp:cNvSpPr/>
      </dsp:nvSpPr>
      <dsp:spPr>
        <a:xfrm>
          <a:off x="0" y="1086670"/>
          <a:ext cx="773522" cy="7735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A4B4D089-3514-475D-82CA-617A6335E05E}">
      <dsp:nvSpPr>
        <dsp:cNvPr id="0" name=""/>
        <dsp:cNvSpPr/>
      </dsp:nvSpPr>
      <dsp:spPr>
        <a:xfrm rot="10800000">
          <a:off x="729784" y="2118334"/>
          <a:ext cx="3311990" cy="828001"/>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41102" tIns="60960" rIns="113792" bIns="60960" numCol="1" spcCol="1270" anchor="ctr" anchorCtr="0">
          <a:noAutofit/>
        </a:bodyPr>
        <a:lstStyle/>
        <a:p>
          <a:pPr lvl="0" algn="ctr" defTabSz="711200" rtl="0">
            <a:lnSpc>
              <a:spcPct val="90000"/>
            </a:lnSpc>
            <a:spcBef>
              <a:spcPct val="0"/>
            </a:spcBef>
            <a:spcAft>
              <a:spcPct val="35000"/>
            </a:spcAft>
          </a:pPr>
          <a:r>
            <a:rPr lang="zh-CN" altLang="en-US" sz="1600" kern="1200" dirty="0" smtClean="0"/>
            <a:t>比赛售票情况位列第二。</a:t>
          </a:r>
          <a:endParaRPr lang="en-US" sz="1600" kern="1200" dirty="0"/>
        </a:p>
      </dsp:txBody>
      <dsp:txXfrm rot="10800000">
        <a:off x="936784" y="2118334"/>
        <a:ext cx="3104990" cy="828001"/>
      </dsp:txXfrm>
    </dsp:sp>
    <dsp:sp modelId="{0703AF3A-456F-47CA-9A26-9FC0B63E1EEB}">
      <dsp:nvSpPr>
        <dsp:cNvPr id="0" name=""/>
        <dsp:cNvSpPr/>
      </dsp:nvSpPr>
      <dsp:spPr>
        <a:xfrm>
          <a:off x="0" y="2145574"/>
          <a:ext cx="773522" cy="7735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CB64A54E-4E5A-4FD2-8FA6-6637727FBB29}">
      <dsp:nvSpPr>
        <dsp:cNvPr id="0" name=""/>
        <dsp:cNvSpPr/>
      </dsp:nvSpPr>
      <dsp:spPr>
        <a:xfrm rot="10800000">
          <a:off x="729784" y="3184227"/>
          <a:ext cx="3311990" cy="759544"/>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41102" tIns="60960" rIns="113792" bIns="60960" numCol="1" spcCol="1270" anchor="ctr" anchorCtr="0">
          <a:noAutofit/>
        </a:bodyPr>
        <a:lstStyle/>
        <a:p>
          <a:pPr lvl="0" algn="ctr" defTabSz="711200" rtl="0">
            <a:lnSpc>
              <a:spcPct val="90000"/>
            </a:lnSpc>
            <a:spcBef>
              <a:spcPct val="0"/>
            </a:spcBef>
            <a:spcAft>
              <a:spcPct val="35000"/>
            </a:spcAft>
          </a:pPr>
          <a:r>
            <a:rPr lang="zh-CN" altLang="en-US" sz="1600" kern="1200" dirty="0" smtClean="0"/>
            <a:t>具有悠久的传统。</a:t>
          </a:r>
          <a:endParaRPr lang="nb-NO" sz="1600" kern="1200" dirty="0" smtClean="0"/>
        </a:p>
      </dsp:txBody>
      <dsp:txXfrm rot="10800000">
        <a:off x="919670" y="3184227"/>
        <a:ext cx="3122104" cy="759544"/>
      </dsp:txXfrm>
    </dsp:sp>
    <dsp:sp modelId="{7C6F38CA-43C7-4B46-AC89-C0E48510693E}">
      <dsp:nvSpPr>
        <dsp:cNvPr id="0" name=""/>
        <dsp:cNvSpPr/>
      </dsp:nvSpPr>
      <dsp:spPr>
        <a:xfrm>
          <a:off x="0" y="3177238"/>
          <a:ext cx="773522" cy="7735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805A6-630B-274F-AE0B-1BE9ED96E525}">
      <dsp:nvSpPr>
        <dsp:cNvPr id="0" name=""/>
        <dsp:cNvSpPr/>
      </dsp:nvSpPr>
      <dsp:spPr>
        <a:xfrm>
          <a:off x="3371403" y="736"/>
          <a:ext cx="1486792" cy="966415"/>
        </a:xfrm>
        <a:prstGeom prst="roundRect">
          <a:avLst/>
        </a:prstGeom>
        <a:solidFill>
          <a:srgbClr val="DF9A58"/>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kern="1200" dirty="0" smtClean="0"/>
        </a:p>
      </dsp:txBody>
      <dsp:txXfrm>
        <a:off x="3418579" y="47912"/>
        <a:ext cx="1392440" cy="872063"/>
      </dsp:txXfrm>
    </dsp:sp>
    <dsp:sp modelId="{C710B7E5-CC0C-4E47-9536-E8C74761F9DD}">
      <dsp:nvSpPr>
        <dsp:cNvPr id="0" name=""/>
        <dsp:cNvSpPr/>
      </dsp:nvSpPr>
      <dsp:spPr>
        <a:xfrm>
          <a:off x="2183365" y="483943"/>
          <a:ext cx="3862868" cy="3862868"/>
        </a:xfrm>
        <a:custGeom>
          <a:avLst/>
          <a:gdLst/>
          <a:ahLst/>
          <a:cxnLst/>
          <a:rect l="0" t="0" r="0" b="0"/>
          <a:pathLst>
            <a:path>
              <a:moveTo>
                <a:pt x="2685052" y="153092"/>
              </a:moveTo>
              <a:arcTo wR="1931434" hR="1931434" stAng="17577964" swAng="1962280"/>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7C1DF5C-778C-304E-8010-5E431BAB6936}">
      <dsp:nvSpPr>
        <dsp:cNvPr id="0" name=""/>
        <dsp:cNvSpPr/>
      </dsp:nvSpPr>
      <dsp:spPr>
        <a:xfrm>
          <a:off x="5208306" y="1335324"/>
          <a:ext cx="1486792" cy="966415"/>
        </a:xfrm>
        <a:prstGeom prst="roundRect">
          <a:avLst/>
        </a:prstGeom>
        <a:solidFill>
          <a:schemeClr val="accent6">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3</a:t>
          </a:r>
          <a:endParaRPr lang="en-US" sz="4000" kern="1200" dirty="0"/>
        </a:p>
      </dsp:txBody>
      <dsp:txXfrm>
        <a:off x="5255482" y="1382500"/>
        <a:ext cx="1392440" cy="872063"/>
      </dsp:txXfrm>
    </dsp:sp>
    <dsp:sp modelId="{400EFFC5-CEF6-F745-A9D9-CCDB69DF93BF}">
      <dsp:nvSpPr>
        <dsp:cNvPr id="0" name=""/>
        <dsp:cNvSpPr/>
      </dsp:nvSpPr>
      <dsp:spPr>
        <a:xfrm>
          <a:off x="2183365" y="483943"/>
          <a:ext cx="3862868" cy="3862868"/>
        </a:xfrm>
        <a:custGeom>
          <a:avLst/>
          <a:gdLst/>
          <a:ahLst/>
          <a:cxnLst/>
          <a:rect l="0" t="0" r="0" b="0"/>
          <a:pathLst>
            <a:path>
              <a:moveTo>
                <a:pt x="3860210" y="1830145"/>
              </a:moveTo>
              <a:arcTo wR="1931434" hR="1931434" stAng="21419634" swAng="2196873"/>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FF1DF5E-1596-2E4E-A93E-7A6C0B014A0E}">
      <dsp:nvSpPr>
        <dsp:cNvPr id="0" name=""/>
        <dsp:cNvSpPr/>
      </dsp:nvSpPr>
      <dsp:spPr>
        <a:xfrm>
          <a:off x="4506671" y="3494733"/>
          <a:ext cx="1486792" cy="966415"/>
        </a:xfrm>
        <a:prstGeom prst="roundRect">
          <a:avLst/>
        </a:prstGeom>
        <a:solidFill>
          <a:srgbClr val="0000FF"/>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4553847" y="3541909"/>
        <a:ext cx="1392440" cy="872063"/>
      </dsp:txXfrm>
    </dsp:sp>
    <dsp:sp modelId="{6E259E4B-F0A1-2743-95DD-A7E7EB76E173}">
      <dsp:nvSpPr>
        <dsp:cNvPr id="0" name=""/>
        <dsp:cNvSpPr/>
      </dsp:nvSpPr>
      <dsp:spPr>
        <a:xfrm>
          <a:off x="2183365" y="483943"/>
          <a:ext cx="3862868" cy="3862868"/>
        </a:xfrm>
        <a:custGeom>
          <a:avLst/>
          <a:gdLst/>
          <a:ahLst/>
          <a:cxnLst/>
          <a:rect l="0" t="0" r="0" b="0"/>
          <a:pathLst>
            <a:path>
              <a:moveTo>
                <a:pt x="2315628" y="3824271"/>
              </a:moveTo>
              <a:arcTo wR="1931434" hR="1931434" stAng="4711583" swAng="1376834"/>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3F27EA0-E988-DE44-A47F-75603BA8893C}">
      <dsp:nvSpPr>
        <dsp:cNvPr id="0" name=""/>
        <dsp:cNvSpPr/>
      </dsp:nvSpPr>
      <dsp:spPr>
        <a:xfrm>
          <a:off x="2236135" y="3494733"/>
          <a:ext cx="1486792" cy="966415"/>
        </a:xfrm>
        <a:prstGeom prst="roundRect">
          <a:avLst/>
        </a:prstGeom>
        <a:solidFill>
          <a:srgbClr val="FF00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2283311" y="3541909"/>
        <a:ext cx="1392440" cy="872063"/>
      </dsp:txXfrm>
    </dsp:sp>
    <dsp:sp modelId="{3A78D4A2-2AE0-704E-8875-408961CA439E}">
      <dsp:nvSpPr>
        <dsp:cNvPr id="0" name=""/>
        <dsp:cNvSpPr/>
      </dsp:nvSpPr>
      <dsp:spPr>
        <a:xfrm>
          <a:off x="2183365" y="483943"/>
          <a:ext cx="3862868" cy="3862868"/>
        </a:xfrm>
        <a:custGeom>
          <a:avLst/>
          <a:gdLst/>
          <a:ahLst/>
          <a:cxnLst/>
          <a:rect l="0" t="0" r="0" b="0"/>
          <a:pathLst>
            <a:path>
              <a:moveTo>
                <a:pt x="322859" y="3000510"/>
              </a:moveTo>
              <a:arcTo wR="1931434" hR="1931434" stAng="8783493" swAng="2196873"/>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8FB0A6D-FFFB-6E40-8E64-84B366337F71}">
      <dsp:nvSpPr>
        <dsp:cNvPr id="0" name=""/>
        <dsp:cNvSpPr/>
      </dsp:nvSpPr>
      <dsp:spPr>
        <a:xfrm>
          <a:off x="1534500" y="1335324"/>
          <a:ext cx="1486792" cy="966415"/>
        </a:xfrm>
        <a:prstGeom prst="roundRect">
          <a:avLst/>
        </a:prstGeom>
        <a:solidFill>
          <a:srgbClr val="B8CECE"/>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2</a:t>
          </a:r>
          <a:endParaRPr lang="en-US" sz="4000" kern="1200" dirty="0"/>
        </a:p>
      </dsp:txBody>
      <dsp:txXfrm>
        <a:off x="1581676" y="1382500"/>
        <a:ext cx="1392440" cy="872063"/>
      </dsp:txXfrm>
    </dsp:sp>
    <dsp:sp modelId="{5F731E1B-EFA9-D143-886D-8F371615656B}">
      <dsp:nvSpPr>
        <dsp:cNvPr id="0" name=""/>
        <dsp:cNvSpPr/>
      </dsp:nvSpPr>
      <dsp:spPr>
        <a:xfrm>
          <a:off x="2183365" y="483943"/>
          <a:ext cx="3862868" cy="3862868"/>
        </a:xfrm>
        <a:custGeom>
          <a:avLst/>
          <a:gdLst/>
          <a:ahLst/>
          <a:cxnLst/>
          <a:rect l="0" t="0" r="0" b="0"/>
          <a:pathLst>
            <a:path>
              <a:moveTo>
                <a:pt x="336435" y="842205"/>
              </a:moveTo>
              <a:arcTo wR="1931434" hR="1931434" stAng="12859756" swAng="1962280"/>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D3372-04BB-4FDE-8A00-5A2E834E28BF}">
      <dsp:nvSpPr>
        <dsp:cNvPr id="0" name=""/>
        <dsp:cNvSpPr/>
      </dsp:nvSpPr>
      <dsp:spPr>
        <a:xfrm rot="10800000">
          <a:off x="1864856" y="1569"/>
          <a:ext cx="4973575" cy="448268"/>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767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1511787</a:t>
          </a:r>
          <a:endParaRPr lang="en-US" sz="2000" kern="1200" dirty="0"/>
        </a:p>
      </dsp:txBody>
      <dsp:txXfrm rot="10800000">
        <a:off x="1976923" y="1569"/>
        <a:ext cx="4861508" cy="448268"/>
      </dsp:txXfrm>
    </dsp:sp>
    <dsp:sp modelId="{BD942F2E-4B77-47BE-AE76-702AE6D91906}">
      <dsp:nvSpPr>
        <dsp:cNvPr id="0" name=""/>
        <dsp:cNvSpPr/>
      </dsp:nvSpPr>
      <dsp:spPr>
        <a:xfrm>
          <a:off x="1391168" y="1569"/>
          <a:ext cx="448268" cy="4482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D7307F-AE29-4DCA-A76B-3E1160C15CD9}">
      <dsp:nvSpPr>
        <dsp:cNvPr id="0" name=""/>
        <dsp:cNvSpPr/>
      </dsp:nvSpPr>
      <dsp:spPr>
        <a:xfrm rot="10800000">
          <a:off x="1823934" y="583648"/>
          <a:ext cx="5028137" cy="448268"/>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67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35050</a:t>
          </a:r>
          <a:endParaRPr lang="en-US" sz="2000" kern="1200" dirty="0"/>
        </a:p>
      </dsp:txBody>
      <dsp:txXfrm rot="10800000">
        <a:off x="1936001" y="583648"/>
        <a:ext cx="4916070" cy="448268"/>
      </dsp:txXfrm>
    </dsp:sp>
    <dsp:sp modelId="{607E10AF-6494-457E-8568-A0F5A941FF64}">
      <dsp:nvSpPr>
        <dsp:cNvPr id="0" name=""/>
        <dsp:cNvSpPr/>
      </dsp:nvSpPr>
      <dsp:spPr>
        <a:xfrm>
          <a:off x="1377527" y="583648"/>
          <a:ext cx="448268" cy="44826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866C67-AEA1-4851-9002-5F2EF0E1EB97}">
      <dsp:nvSpPr>
        <dsp:cNvPr id="0" name=""/>
        <dsp:cNvSpPr/>
      </dsp:nvSpPr>
      <dsp:spPr>
        <a:xfrm rot="10800000">
          <a:off x="1844416" y="1165728"/>
          <a:ext cx="5000829" cy="448268"/>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767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10879</a:t>
          </a:r>
          <a:endParaRPr lang="en-US" sz="2000" kern="1200" dirty="0"/>
        </a:p>
      </dsp:txBody>
      <dsp:txXfrm rot="10800000">
        <a:off x="1956483" y="1165728"/>
        <a:ext cx="4888762" cy="448268"/>
      </dsp:txXfrm>
    </dsp:sp>
    <dsp:sp modelId="{789C9537-CF2B-49B5-A387-59CB9049070B}">
      <dsp:nvSpPr>
        <dsp:cNvPr id="0" name=""/>
        <dsp:cNvSpPr/>
      </dsp:nvSpPr>
      <dsp:spPr>
        <a:xfrm>
          <a:off x="1389218" y="1165118"/>
          <a:ext cx="448268" cy="44826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97B21D-D33D-49CC-B1E8-952A11B36DF2}">
      <dsp:nvSpPr>
        <dsp:cNvPr id="0" name=""/>
        <dsp:cNvSpPr/>
      </dsp:nvSpPr>
      <dsp:spPr>
        <a:xfrm rot="10800000">
          <a:off x="1811497" y="1747807"/>
          <a:ext cx="5044720" cy="448268"/>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767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9577</a:t>
          </a:r>
          <a:endParaRPr lang="en-US" sz="2000" kern="1200" dirty="0"/>
        </a:p>
      </dsp:txBody>
      <dsp:txXfrm rot="10800000">
        <a:off x="1923564" y="1747807"/>
        <a:ext cx="4932653" cy="448268"/>
      </dsp:txXfrm>
    </dsp:sp>
    <dsp:sp modelId="{EF490519-D2A3-417C-8766-A5A58B8DBDF9}">
      <dsp:nvSpPr>
        <dsp:cNvPr id="0" name=""/>
        <dsp:cNvSpPr/>
      </dsp:nvSpPr>
      <dsp:spPr>
        <a:xfrm>
          <a:off x="1373381" y="1747807"/>
          <a:ext cx="448268" cy="44826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CA550C-C7CE-4D9D-93CE-AA63DAD94C55}">
      <dsp:nvSpPr>
        <dsp:cNvPr id="0" name=""/>
        <dsp:cNvSpPr/>
      </dsp:nvSpPr>
      <dsp:spPr>
        <a:xfrm rot="10800000">
          <a:off x="1782971" y="2329887"/>
          <a:ext cx="5082755" cy="448268"/>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767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5655</a:t>
          </a:r>
          <a:endParaRPr lang="en-US" sz="2000" kern="1200" dirty="0"/>
        </a:p>
      </dsp:txBody>
      <dsp:txXfrm rot="10800000">
        <a:off x="1895038" y="2329887"/>
        <a:ext cx="4970688" cy="448268"/>
      </dsp:txXfrm>
    </dsp:sp>
    <dsp:sp modelId="{0E2AC5F2-7FE5-4D6E-BF30-7DF9E55ED875}">
      <dsp:nvSpPr>
        <dsp:cNvPr id="0" name=""/>
        <dsp:cNvSpPr/>
      </dsp:nvSpPr>
      <dsp:spPr>
        <a:xfrm>
          <a:off x="1363873" y="2329887"/>
          <a:ext cx="448268" cy="44826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4957D2-6B93-4D19-97E4-147E76C29B06}">
      <dsp:nvSpPr>
        <dsp:cNvPr id="0" name=""/>
        <dsp:cNvSpPr/>
      </dsp:nvSpPr>
      <dsp:spPr>
        <a:xfrm rot="10800000">
          <a:off x="1803453" y="2911966"/>
          <a:ext cx="5055446" cy="448268"/>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767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4763</a:t>
          </a:r>
          <a:endParaRPr lang="en-US" sz="2000" kern="1200" dirty="0"/>
        </a:p>
      </dsp:txBody>
      <dsp:txXfrm rot="10800000">
        <a:off x="1915520" y="2911966"/>
        <a:ext cx="4943379" cy="448268"/>
      </dsp:txXfrm>
    </dsp:sp>
    <dsp:sp modelId="{218C8942-B615-4EEE-9312-A152202722F4}">
      <dsp:nvSpPr>
        <dsp:cNvPr id="0" name=""/>
        <dsp:cNvSpPr/>
      </dsp:nvSpPr>
      <dsp:spPr>
        <a:xfrm>
          <a:off x="1370700" y="2911966"/>
          <a:ext cx="448268" cy="44826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181246-E71D-4CB6-AAEF-BD08EAE67EE1}">
      <dsp:nvSpPr>
        <dsp:cNvPr id="0" name=""/>
        <dsp:cNvSpPr/>
      </dsp:nvSpPr>
      <dsp:spPr>
        <a:xfrm rot="10800000">
          <a:off x="1782971" y="3494046"/>
          <a:ext cx="5082755" cy="448268"/>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767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3952</a:t>
          </a:r>
          <a:endParaRPr lang="en-US" sz="2000" kern="1200" dirty="0"/>
        </a:p>
      </dsp:txBody>
      <dsp:txXfrm rot="10800000">
        <a:off x="1895038" y="3494046"/>
        <a:ext cx="4970688" cy="448268"/>
      </dsp:txXfrm>
    </dsp:sp>
    <dsp:sp modelId="{F2792DB8-ADD3-4A49-8692-D4F4A248A98A}">
      <dsp:nvSpPr>
        <dsp:cNvPr id="0" name=""/>
        <dsp:cNvSpPr/>
      </dsp:nvSpPr>
      <dsp:spPr>
        <a:xfrm>
          <a:off x="1363873" y="3494046"/>
          <a:ext cx="448268" cy="448268"/>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8AA873-97C5-43AD-8FE2-C3A7A9DA2096}">
      <dsp:nvSpPr>
        <dsp:cNvPr id="0" name=""/>
        <dsp:cNvSpPr/>
      </dsp:nvSpPr>
      <dsp:spPr>
        <a:xfrm rot="10800000">
          <a:off x="1803453" y="4076125"/>
          <a:ext cx="5055446" cy="448268"/>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767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3382</a:t>
          </a:r>
          <a:endParaRPr lang="en-US" sz="2000" kern="1200" dirty="0"/>
        </a:p>
      </dsp:txBody>
      <dsp:txXfrm rot="10800000">
        <a:off x="1915520" y="4076125"/>
        <a:ext cx="4943379" cy="448268"/>
      </dsp:txXfrm>
    </dsp:sp>
    <dsp:sp modelId="{768CA467-2235-4650-A314-10F08552C2C0}">
      <dsp:nvSpPr>
        <dsp:cNvPr id="0" name=""/>
        <dsp:cNvSpPr/>
      </dsp:nvSpPr>
      <dsp:spPr>
        <a:xfrm>
          <a:off x="1370700" y="4076125"/>
          <a:ext cx="448268" cy="448268"/>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D3372-04BB-4FDE-8A00-5A2E834E28BF}">
      <dsp:nvSpPr>
        <dsp:cNvPr id="0" name=""/>
        <dsp:cNvSpPr/>
      </dsp:nvSpPr>
      <dsp:spPr>
        <a:xfrm rot="10800000">
          <a:off x="1742049" y="1569"/>
          <a:ext cx="5137317" cy="448268"/>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767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2932</a:t>
          </a:r>
          <a:endParaRPr lang="en-US" sz="2000" kern="1200" dirty="0"/>
        </a:p>
      </dsp:txBody>
      <dsp:txXfrm rot="10800000">
        <a:off x="1854116" y="1569"/>
        <a:ext cx="5025250" cy="448268"/>
      </dsp:txXfrm>
    </dsp:sp>
    <dsp:sp modelId="{BD942F2E-4B77-47BE-AE76-702AE6D91906}">
      <dsp:nvSpPr>
        <dsp:cNvPr id="0" name=""/>
        <dsp:cNvSpPr/>
      </dsp:nvSpPr>
      <dsp:spPr>
        <a:xfrm>
          <a:off x="1350232" y="1569"/>
          <a:ext cx="448268" cy="4482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D7307F-AE29-4DCA-A76B-3E1160C15CD9}">
      <dsp:nvSpPr>
        <dsp:cNvPr id="0" name=""/>
        <dsp:cNvSpPr/>
      </dsp:nvSpPr>
      <dsp:spPr>
        <a:xfrm rot="10800000">
          <a:off x="1782971" y="583648"/>
          <a:ext cx="5082755" cy="448268"/>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767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2875</a:t>
          </a:r>
          <a:endParaRPr lang="en-US" sz="2000" kern="1200" dirty="0"/>
        </a:p>
      </dsp:txBody>
      <dsp:txXfrm rot="10800000">
        <a:off x="1895038" y="583648"/>
        <a:ext cx="4970688" cy="448268"/>
      </dsp:txXfrm>
    </dsp:sp>
    <dsp:sp modelId="{607E10AF-6494-457E-8568-A0F5A941FF64}">
      <dsp:nvSpPr>
        <dsp:cNvPr id="0" name=""/>
        <dsp:cNvSpPr/>
      </dsp:nvSpPr>
      <dsp:spPr>
        <a:xfrm>
          <a:off x="1363873" y="583648"/>
          <a:ext cx="448268" cy="44826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866C67-AEA1-4851-9002-5F2EF0E1EB97}">
      <dsp:nvSpPr>
        <dsp:cNvPr id="0" name=""/>
        <dsp:cNvSpPr/>
      </dsp:nvSpPr>
      <dsp:spPr>
        <a:xfrm rot="10800000">
          <a:off x="1782971" y="1165728"/>
          <a:ext cx="5082755" cy="448268"/>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767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2814</a:t>
          </a:r>
          <a:endParaRPr lang="en-US" sz="2000" kern="1200" dirty="0"/>
        </a:p>
      </dsp:txBody>
      <dsp:txXfrm rot="10800000">
        <a:off x="1895038" y="1165728"/>
        <a:ext cx="4970688" cy="448268"/>
      </dsp:txXfrm>
    </dsp:sp>
    <dsp:sp modelId="{789C9537-CF2B-49B5-A387-59CB9049070B}">
      <dsp:nvSpPr>
        <dsp:cNvPr id="0" name=""/>
        <dsp:cNvSpPr/>
      </dsp:nvSpPr>
      <dsp:spPr>
        <a:xfrm>
          <a:off x="1368736" y="1165118"/>
          <a:ext cx="448268" cy="44826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97B21D-D33D-49CC-B1E8-952A11B36DF2}">
      <dsp:nvSpPr>
        <dsp:cNvPr id="0" name=""/>
        <dsp:cNvSpPr/>
      </dsp:nvSpPr>
      <dsp:spPr>
        <a:xfrm rot="10800000">
          <a:off x="1782971" y="1747807"/>
          <a:ext cx="5082755" cy="448268"/>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767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2133</a:t>
          </a:r>
          <a:endParaRPr lang="en-US" sz="2000" kern="1200" dirty="0"/>
        </a:p>
      </dsp:txBody>
      <dsp:txXfrm rot="10800000">
        <a:off x="1895038" y="1747807"/>
        <a:ext cx="4970688" cy="448268"/>
      </dsp:txXfrm>
    </dsp:sp>
    <dsp:sp modelId="{EF490519-D2A3-417C-8766-A5A58B8DBDF9}">
      <dsp:nvSpPr>
        <dsp:cNvPr id="0" name=""/>
        <dsp:cNvSpPr/>
      </dsp:nvSpPr>
      <dsp:spPr>
        <a:xfrm>
          <a:off x="1363873" y="1747807"/>
          <a:ext cx="448268" cy="44826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CA550C-C7CE-4D9D-93CE-AA63DAD94C55}">
      <dsp:nvSpPr>
        <dsp:cNvPr id="0" name=""/>
        <dsp:cNvSpPr/>
      </dsp:nvSpPr>
      <dsp:spPr>
        <a:xfrm rot="10800000">
          <a:off x="1740571" y="2329887"/>
          <a:ext cx="5139288" cy="448268"/>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767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1353</a:t>
          </a:r>
          <a:endParaRPr lang="en-US" sz="2000" kern="1200" dirty="0"/>
        </a:p>
      </dsp:txBody>
      <dsp:txXfrm rot="10800000">
        <a:off x="1852638" y="2329887"/>
        <a:ext cx="5027221" cy="448268"/>
      </dsp:txXfrm>
    </dsp:sp>
    <dsp:sp modelId="{0E2AC5F2-7FE5-4D6E-BF30-7DF9E55ED875}">
      <dsp:nvSpPr>
        <dsp:cNvPr id="0" name=""/>
        <dsp:cNvSpPr/>
      </dsp:nvSpPr>
      <dsp:spPr>
        <a:xfrm>
          <a:off x="1349739" y="2329887"/>
          <a:ext cx="448268" cy="44826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4957D2-6B93-4D19-97E4-147E76C29B06}">
      <dsp:nvSpPr>
        <dsp:cNvPr id="0" name=""/>
        <dsp:cNvSpPr/>
      </dsp:nvSpPr>
      <dsp:spPr>
        <a:xfrm rot="10800000">
          <a:off x="1782971" y="2911966"/>
          <a:ext cx="5082755" cy="448268"/>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767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1242</a:t>
          </a:r>
          <a:endParaRPr lang="en-US" sz="2000" kern="1200" dirty="0"/>
        </a:p>
      </dsp:txBody>
      <dsp:txXfrm rot="10800000">
        <a:off x="1895038" y="2911966"/>
        <a:ext cx="4970688" cy="448268"/>
      </dsp:txXfrm>
    </dsp:sp>
    <dsp:sp modelId="{218C8942-B615-4EEE-9312-A152202722F4}">
      <dsp:nvSpPr>
        <dsp:cNvPr id="0" name=""/>
        <dsp:cNvSpPr/>
      </dsp:nvSpPr>
      <dsp:spPr>
        <a:xfrm>
          <a:off x="1363873" y="2911966"/>
          <a:ext cx="448268" cy="44826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181246-E71D-4CB6-AAEF-BD08EAE67EE1}">
      <dsp:nvSpPr>
        <dsp:cNvPr id="0" name=""/>
        <dsp:cNvSpPr/>
      </dsp:nvSpPr>
      <dsp:spPr>
        <a:xfrm rot="10800000">
          <a:off x="1769837" y="3494046"/>
          <a:ext cx="5100267" cy="448268"/>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767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750</a:t>
          </a:r>
          <a:endParaRPr lang="en-US" sz="2000" kern="1200" dirty="0"/>
        </a:p>
      </dsp:txBody>
      <dsp:txXfrm rot="10800000">
        <a:off x="1881904" y="3494046"/>
        <a:ext cx="4988200" cy="448268"/>
      </dsp:txXfrm>
    </dsp:sp>
    <dsp:sp modelId="{F2792DB8-ADD3-4A49-8692-D4F4A248A98A}">
      <dsp:nvSpPr>
        <dsp:cNvPr id="0" name=""/>
        <dsp:cNvSpPr/>
      </dsp:nvSpPr>
      <dsp:spPr>
        <a:xfrm>
          <a:off x="1359495" y="3494046"/>
          <a:ext cx="448268" cy="448268"/>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8AA873-97C5-43AD-8FE2-C3A7A9DA2096}">
      <dsp:nvSpPr>
        <dsp:cNvPr id="0" name=""/>
        <dsp:cNvSpPr/>
      </dsp:nvSpPr>
      <dsp:spPr>
        <a:xfrm rot="10800000">
          <a:off x="1739094" y="4076125"/>
          <a:ext cx="5141258" cy="448268"/>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7674"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541</a:t>
          </a:r>
          <a:endParaRPr lang="en-US" sz="2000" kern="1200" dirty="0"/>
        </a:p>
      </dsp:txBody>
      <dsp:txXfrm rot="10800000">
        <a:off x="1851161" y="4076125"/>
        <a:ext cx="5029191" cy="448268"/>
      </dsp:txXfrm>
    </dsp:sp>
    <dsp:sp modelId="{768CA467-2235-4650-A314-10F08552C2C0}">
      <dsp:nvSpPr>
        <dsp:cNvPr id="0" name=""/>
        <dsp:cNvSpPr/>
      </dsp:nvSpPr>
      <dsp:spPr>
        <a:xfrm>
          <a:off x="1349247" y="4076125"/>
          <a:ext cx="448268" cy="448268"/>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15098-160E-0049-958C-1A7421AAFB09}">
      <dsp:nvSpPr>
        <dsp:cNvPr id="0" name=""/>
        <dsp:cNvSpPr/>
      </dsp:nvSpPr>
      <dsp:spPr>
        <a:xfrm>
          <a:off x="1" y="530531"/>
          <a:ext cx="1427344" cy="1238719"/>
        </a:xfrm>
        <a:prstGeom prst="round2SameRect">
          <a:avLst>
            <a:gd name="adj1" fmla="val 8000"/>
            <a:gd name="adj2" fmla="val 0"/>
          </a:avLst>
        </a:prstGeom>
        <a:solidFill>
          <a:schemeClr val="lt1">
            <a:alpha val="9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mn-ea"/>
              <a:ea typeface="+mn-ea"/>
            </a:rPr>
            <a:t>高山滑雪</a:t>
          </a:r>
          <a:endParaRPr lang="en-US" sz="1400" kern="1200" dirty="0">
            <a:latin typeface="+mn-ea"/>
            <a:ea typeface="+mn-ea"/>
          </a:endParaRPr>
        </a:p>
        <a:p>
          <a:pPr marL="114300" lvl="1" indent="-114300" algn="l" defTabSz="622300">
            <a:lnSpc>
              <a:spcPct val="90000"/>
            </a:lnSpc>
            <a:spcBef>
              <a:spcPct val="0"/>
            </a:spcBef>
            <a:spcAft>
              <a:spcPct val="15000"/>
            </a:spcAft>
            <a:buChar char="••"/>
          </a:pPr>
          <a:r>
            <a:rPr lang="zh-CN" altLang="en-US" sz="1400" kern="1200" dirty="0" smtClean="0">
              <a:latin typeface="+mn-ea"/>
              <a:ea typeface="+mn-ea"/>
            </a:rPr>
            <a:t>雪车</a:t>
          </a:r>
          <a:endParaRPr lang="en-US" sz="1400" kern="1200" dirty="0">
            <a:latin typeface="+mn-ea"/>
            <a:ea typeface="+mn-ea"/>
          </a:endParaRPr>
        </a:p>
        <a:p>
          <a:pPr marL="114300" lvl="1" indent="-114300" algn="l" defTabSz="622300">
            <a:lnSpc>
              <a:spcPct val="90000"/>
            </a:lnSpc>
            <a:spcBef>
              <a:spcPct val="0"/>
            </a:spcBef>
            <a:spcAft>
              <a:spcPct val="15000"/>
            </a:spcAft>
            <a:buChar char="••"/>
          </a:pPr>
          <a:r>
            <a:rPr lang="zh-CN" altLang="en-US" sz="1400" kern="1200" dirty="0" smtClean="0">
              <a:latin typeface="+mn-ea"/>
              <a:ea typeface="+mn-ea"/>
            </a:rPr>
            <a:t>雪橇</a:t>
          </a:r>
          <a:r>
            <a:rPr lang="en-US" sz="1400" kern="1200" dirty="0" smtClean="0">
              <a:latin typeface="+mn-ea"/>
              <a:ea typeface="+mn-ea"/>
            </a:rPr>
            <a:t>	</a:t>
          </a:r>
          <a:endParaRPr lang="en-US" sz="1400" kern="1200" dirty="0">
            <a:latin typeface="+mn-ea"/>
            <a:ea typeface="+mn-ea"/>
          </a:endParaRPr>
        </a:p>
      </dsp:txBody>
      <dsp:txXfrm>
        <a:off x="29026" y="559556"/>
        <a:ext cx="1369294" cy="1209694"/>
      </dsp:txXfrm>
    </dsp:sp>
    <dsp:sp modelId="{8C17260D-E321-4142-8A0D-CC8B0BCEE472}">
      <dsp:nvSpPr>
        <dsp:cNvPr id="0" name=""/>
        <dsp:cNvSpPr/>
      </dsp:nvSpPr>
      <dsp:spPr>
        <a:xfrm>
          <a:off x="4469" y="1610232"/>
          <a:ext cx="1427344" cy="4581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zh-CN" altLang="en-US" sz="2300" kern="1200" dirty="0" smtClean="0"/>
            <a:t>德国</a:t>
          </a:r>
          <a:endParaRPr lang="en-US" sz="2300" kern="1200" dirty="0"/>
        </a:p>
      </dsp:txBody>
      <dsp:txXfrm>
        <a:off x="4469" y="1610232"/>
        <a:ext cx="1005172" cy="458157"/>
      </dsp:txXfrm>
    </dsp:sp>
    <dsp:sp modelId="{CFE45214-A20A-044A-A891-C1C4F71DD601}">
      <dsp:nvSpPr>
        <dsp:cNvPr id="0" name=""/>
        <dsp:cNvSpPr/>
      </dsp:nvSpPr>
      <dsp:spPr>
        <a:xfrm>
          <a:off x="1050018" y="1683006"/>
          <a:ext cx="499570" cy="49957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sp>
    <dsp:sp modelId="{B0D34657-8ED8-6F47-9008-94FE4E6035FA}">
      <dsp:nvSpPr>
        <dsp:cNvPr id="0" name=""/>
        <dsp:cNvSpPr/>
      </dsp:nvSpPr>
      <dsp:spPr>
        <a:xfrm>
          <a:off x="1673354" y="501440"/>
          <a:ext cx="1427344" cy="1065482"/>
        </a:xfrm>
        <a:prstGeom prst="round2SameRect">
          <a:avLst>
            <a:gd name="adj1" fmla="val 8000"/>
            <a:gd name="adj2" fmla="val 0"/>
          </a:avLst>
        </a:prstGeom>
        <a:solidFill>
          <a:schemeClr val="lt1">
            <a:alpha val="9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t>越野滑雪</a:t>
          </a:r>
          <a:endParaRPr lang="en-US" sz="1400" kern="1200" dirty="0"/>
        </a:p>
        <a:p>
          <a:pPr marL="114300" lvl="1" indent="-114300" algn="l" defTabSz="622300">
            <a:lnSpc>
              <a:spcPct val="90000"/>
            </a:lnSpc>
            <a:spcBef>
              <a:spcPct val="0"/>
            </a:spcBef>
            <a:spcAft>
              <a:spcPct val="15000"/>
            </a:spcAft>
            <a:buChar char="••"/>
          </a:pPr>
          <a:r>
            <a:rPr lang="zh-CN" altLang="en-US" sz="1400" kern="1200" dirty="0" smtClean="0"/>
            <a:t>跳台滑雪</a:t>
          </a:r>
          <a:endParaRPr lang="en-US" sz="1400" kern="1200" dirty="0"/>
        </a:p>
        <a:p>
          <a:pPr marL="114300" lvl="1" indent="-114300" algn="l" defTabSz="622300">
            <a:lnSpc>
              <a:spcPct val="90000"/>
            </a:lnSpc>
            <a:spcBef>
              <a:spcPct val="0"/>
            </a:spcBef>
            <a:spcAft>
              <a:spcPct val="15000"/>
            </a:spcAft>
            <a:buChar char="••"/>
          </a:pPr>
          <a:r>
            <a:rPr lang="zh-CN" altLang="en-US" sz="1400" kern="1200" dirty="0" smtClean="0"/>
            <a:t>北欧混合项目</a:t>
          </a:r>
          <a:endParaRPr lang="en-US" sz="1400" kern="1200" dirty="0"/>
        </a:p>
        <a:p>
          <a:pPr marL="114300" lvl="1" indent="-114300" algn="l" defTabSz="622300">
            <a:lnSpc>
              <a:spcPct val="90000"/>
            </a:lnSpc>
            <a:spcBef>
              <a:spcPct val="0"/>
            </a:spcBef>
            <a:spcAft>
              <a:spcPct val="15000"/>
            </a:spcAft>
            <a:buChar char="••"/>
          </a:pPr>
          <a:r>
            <a:rPr lang="zh-CN" altLang="en-US" sz="1400" kern="1200" dirty="0" smtClean="0"/>
            <a:t>冬季两项</a:t>
          </a:r>
          <a:endParaRPr lang="en-US" sz="1400" kern="1200" dirty="0"/>
        </a:p>
        <a:p>
          <a:pPr marL="114300" lvl="1" indent="-114300" algn="l" defTabSz="622300">
            <a:lnSpc>
              <a:spcPct val="90000"/>
            </a:lnSpc>
            <a:spcBef>
              <a:spcPct val="0"/>
            </a:spcBef>
            <a:spcAft>
              <a:spcPct val="15000"/>
            </a:spcAft>
            <a:buChar char="••"/>
          </a:pPr>
          <a:r>
            <a:rPr lang="en-US" sz="1400" kern="1200" dirty="0" smtClean="0"/>
            <a:t>Alpine</a:t>
          </a:r>
          <a:endParaRPr lang="en-US" sz="1400" kern="1200" dirty="0"/>
        </a:p>
      </dsp:txBody>
      <dsp:txXfrm>
        <a:off x="1698320" y="526406"/>
        <a:ext cx="1377412" cy="1040516"/>
      </dsp:txXfrm>
    </dsp:sp>
    <dsp:sp modelId="{693B108F-0CE3-404E-92FF-BA8BC3B795F4}">
      <dsp:nvSpPr>
        <dsp:cNvPr id="0" name=""/>
        <dsp:cNvSpPr/>
      </dsp:nvSpPr>
      <dsp:spPr>
        <a:xfrm>
          <a:off x="1673354" y="1566923"/>
          <a:ext cx="1427344" cy="4581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zh-CN" altLang="en-US" sz="2300" kern="1200" dirty="0" smtClean="0"/>
            <a:t>挪威</a:t>
          </a:r>
          <a:endParaRPr lang="en-US" sz="2300" kern="1200" dirty="0"/>
        </a:p>
      </dsp:txBody>
      <dsp:txXfrm>
        <a:off x="1673354" y="1566923"/>
        <a:ext cx="1005172" cy="458157"/>
      </dsp:txXfrm>
    </dsp:sp>
    <dsp:sp modelId="{30CB3EE1-CCA4-1242-A29C-3736BC18B3D8}">
      <dsp:nvSpPr>
        <dsp:cNvPr id="0" name=""/>
        <dsp:cNvSpPr/>
      </dsp:nvSpPr>
      <dsp:spPr>
        <a:xfrm>
          <a:off x="2718904" y="1639697"/>
          <a:ext cx="499570" cy="49957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sp>
    <dsp:sp modelId="{48F68843-A94C-9549-AFB7-6FD917111198}">
      <dsp:nvSpPr>
        <dsp:cNvPr id="0" name=""/>
        <dsp:cNvSpPr/>
      </dsp:nvSpPr>
      <dsp:spPr>
        <a:xfrm>
          <a:off x="3342240" y="501440"/>
          <a:ext cx="1427344" cy="1065482"/>
        </a:xfrm>
        <a:prstGeom prst="round2SameRect">
          <a:avLst>
            <a:gd name="adj1" fmla="val 8000"/>
            <a:gd name="adj2" fmla="val 0"/>
          </a:avLst>
        </a:prstGeom>
        <a:solidFill>
          <a:schemeClr val="lt1">
            <a:alpha val="9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t>高山滑雪</a:t>
          </a:r>
          <a:endParaRPr lang="en-US" sz="1400" kern="1200" dirty="0"/>
        </a:p>
        <a:p>
          <a:pPr marL="114300" lvl="1" indent="-114300" algn="l" defTabSz="622300">
            <a:lnSpc>
              <a:spcPct val="90000"/>
            </a:lnSpc>
            <a:spcBef>
              <a:spcPct val="0"/>
            </a:spcBef>
            <a:spcAft>
              <a:spcPct val="15000"/>
            </a:spcAft>
            <a:buChar char="••"/>
          </a:pPr>
          <a:r>
            <a:rPr lang="zh-CN" altLang="en-US" sz="1400" kern="1200" dirty="0" smtClean="0"/>
            <a:t>花样滑雪</a:t>
          </a:r>
          <a:endParaRPr lang="en-US" sz="1400" kern="1200" dirty="0"/>
        </a:p>
        <a:p>
          <a:pPr marL="114300" lvl="1" indent="-114300" algn="l" defTabSz="622300">
            <a:lnSpc>
              <a:spcPct val="90000"/>
            </a:lnSpc>
            <a:spcBef>
              <a:spcPct val="0"/>
            </a:spcBef>
            <a:spcAft>
              <a:spcPct val="15000"/>
            </a:spcAft>
            <a:buChar char="••"/>
          </a:pPr>
          <a:r>
            <a:rPr lang="zh-CN" altLang="en-US" sz="1400" kern="1200" dirty="0" smtClean="0"/>
            <a:t>自由式滑雪</a:t>
          </a:r>
          <a:endParaRPr lang="en-US" sz="1400" kern="1200" dirty="0"/>
        </a:p>
        <a:p>
          <a:pPr marL="114300" lvl="1" indent="-114300" algn="l" defTabSz="622300">
            <a:lnSpc>
              <a:spcPct val="90000"/>
            </a:lnSpc>
            <a:spcBef>
              <a:spcPct val="0"/>
            </a:spcBef>
            <a:spcAft>
              <a:spcPct val="15000"/>
            </a:spcAft>
            <a:buChar char="••"/>
          </a:pPr>
          <a:r>
            <a:rPr lang="zh-CN" altLang="en-US" sz="1400" kern="1200" dirty="0" smtClean="0"/>
            <a:t>滑板滑雪</a:t>
          </a:r>
          <a:endParaRPr lang="en-US" sz="1400" kern="1200" dirty="0"/>
        </a:p>
        <a:p>
          <a:pPr marL="114300" lvl="1" indent="-114300" algn="l" defTabSz="622300">
            <a:lnSpc>
              <a:spcPct val="90000"/>
            </a:lnSpc>
            <a:spcBef>
              <a:spcPct val="0"/>
            </a:spcBef>
            <a:spcAft>
              <a:spcPct val="15000"/>
            </a:spcAft>
            <a:buChar char="••"/>
          </a:pPr>
          <a:r>
            <a:rPr lang="en-US" sz="1400" kern="1200" dirty="0" smtClean="0"/>
            <a:t>Short track</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3367206" y="526406"/>
        <a:ext cx="1377412" cy="1040516"/>
      </dsp:txXfrm>
    </dsp:sp>
    <dsp:sp modelId="{E113A055-6BC8-E34F-A96C-024AC18CD273}">
      <dsp:nvSpPr>
        <dsp:cNvPr id="0" name=""/>
        <dsp:cNvSpPr/>
      </dsp:nvSpPr>
      <dsp:spPr>
        <a:xfrm>
          <a:off x="3342240" y="1566923"/>
          <a:ext cx="1427344" cy="4581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zh-CN" altLang="en-US" sz="2300" kern="1200" dirty="0" smtClean="0"/>
            <a:t>美国</a:t>
          </a:r>
          <a:endParaRPr lang="en-US" sz="2300" kern="1200" dirty="0"/>
        </a:p>
      </dsp:txBody>
      <dsp:txXfrm>
        <a:off x="3342240" y="1566923"/>
        <a:ext cx="1005172" cy="458157"/>
      </dsp:txXfrm>
    </dsp:sp>
    <dsp:sp modelId="{C4D2C194-D389-584A-B904-D6A5D95F284B}">
      <dsp:nvSpPr>
        <dsp:cNvPr id="0" name=""/>
        <dsp:cNvSpPr/>
      </dsp:nvSpPr>
      <dsp:spPr>
        <a:xfrm>
          <a:off x="4387789" y="1639697"/>
          <a:ext cx="499570" cy="49957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sp>
    <dsp:sp modelId="{9E406683-7CDC-48EE-B020-4B8C6622946D}">
      <dsp:nvSpPr>
        <dsp:cNvPr id="0" name=""/>
        <dsp:cNvSpPr/>
      </dsp:nvSpPr>
      <dsp:spPr>
        <a:xfrm>
          <a:off x="5011125" y="501440"/>
          <a:ext cx="1427344" cy="1065482"/>
        </a:xfrm>
        <a:prstGeom prst="round2SameRect">
          <a:avLst>
            <a:gd name="adj1" fmla="val 8000"/>
            <a:gd name="adj2" fmla="val 0"/>
          </a:avLst>
        </a:prstGeom>
        <a:solidFill>
          <a:schemeClr val="lt1">
            <a:alpha val="9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t>高山滑雪</a:t>
          </a:r>
          <a:endParaRPr lang="en-US" sz="1400" kern="1200" dirty="0"/>
        </a:p>
      </dsp:txBody>
      <dsp:txXfrm>
        <a:off x="5036091" y="526406"/>
        <a:ext cx="1377412" cy="1040516"/>
      </dsp:txXfrm>
    </dsp:sp>
    <dsp:sp modelId="{A508A72F-5C26-4C66-BA5C-9F8A18335221}">
      <dsp:nvSpPr>
        <dsp:cNvPr id="0" name=""/>
        <dsp:cNvSpPr/>
      </dsp:nvSpPr>
      <dsp:spPr>
        <a:xfrm>
          <a:off x="5011125" y="1566923"/>
          <a:ext cx="1427344" cy="4581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zh-CN" altLang="en-US" sz="2300" kern="1200" dirty="0" smtClean="0"/>
            <a:t>奥地利</a:t>
          </a:r>
          <a:endParaRPr lang="en-US" sz="2300" kern="1200" dirty="0"/>
        </a:p>
      </dsp:txBody>
      <dsp:txXfrm>
        <a:off x="5011125" y="1566923"/>
        <a:ext cx="1005172" cy="458157"/>
      </dsp:txXfrm>
    </dsp:sp>
    <dsp:sp modelId="{D6B49F9F-4D78-4716-B366-8B6D4150AE86}">
      <dsp:nvSpPr>
        <dsp:cNvPr id="0" name=""/>
        <dsp:cNvSpPr/>
      </dsp:nvSpPr>
      <dsp:spPr>
        <a:xfrm>
          <a:off x="6056674" y="1639697"/>
          <a:ext cx="499570" cy="49957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sp>
    <dsp:sp modelId="{5B8D8D07-C1CE-4427-98B7-CD176E843EAD}">
      <dsp:nvSpPr>
        <dsp:cNvPr id="0" name=""/>
        <dsp:cNvSpPr/>
      </dsp:nvSpPr>
      <dsp:spPr>
        <a:xfrm>
          <a:off x="6680010" y="501440"/>
          <a:ext cx="1427344" cy="1065482"/>
        </a:xfrm>
        <a:prstGeom prst="round2SameRect">
          <a:avLst>
            <a:gd name="adj1" fmla="val 8000"/>
            <a:gd name="adj2" fmla="val 0"/>
          </a:avLst>
        </a:prstGeom>
        <a:solidFill>
          <a:schemeClr val="lt1">
            <a:alpha val="9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t>冰球</a:t>
          </a:r>
          <a:endParaRPr lang="en-US" sz="1400" kern="1200" dirty="0"/>
        </a:p>
        <a:p>
          <a:pPr marL="114300" lvl="1" indent="-114300" algn="l" defTabSz="622300">
            <a:lnSpc>
              <a:spcPct val="90000"/>
            </a:lnSpc>
            <a:spcBef>
              <a:spcPct val="0"/>
            </a:spcBef>
            <a:spcAft>
              <a:spcPct val="15000"/>
            </a:spcAft>
            <a:buChar char="••"/>
          </a:pPr>
          <a:r>
            <a:rPr lang="zh-CN" altLang="en-US" sz="1400" kern="1200" dirty="0" smtClean="0"/>
            <a:t>冰壶</a:t>
          </a:r>
          <a:endParaRPr lang="en-US" sz="1400" kern="1200" dirty="0"/>
        </a:p>
        <a:p>
          <a:pPr marL="114300" lvl="1" indent="-114300" algn="l" defTabSz="622300">
            <a:lnSpc>
              <a:spcPct val="90000"/>
            </a:lnSpc>
            <a:spcBef>
              <a:spcPct val="0"/>
            </a:spcBef>
            <a:spcAft>
              <a:spcPct val="15000"/>
            </a:spcAft>
            <a:buChar char="••"/>
          </a:pPr>
          <a:r>
            <a:rPr lang="zh-CN" altLang="en-US" sz="1400" kern="1200" dirty="0" smtClean="0"/>
            <a:t>短道速滑</a:t>
          </a:r>
          <a:endParaRPr lang="en-US" sz="1400" kern="1200" dirty="0"/>
        </a:p>
      </dsp:txBody>
      <dsp:txXfrm>
        <a:off x="6704976" y="526406"/>
        <a:ext cx="1377412" cy="1040516"/>
      </dsp:txXfrm>
    </dsp:sp>
    <dsp:sp modelId="{B9781BB2-2C93-4D0C-8D84-A4272D18FA88}">
      <dsp:nvSpPr>
        <dsp:cNvPr id="0" name=""/>
        <dsp:cNvSpPr/>
      </dsp:nvSpPr>
      <dsp:spPr>
        <a:xfrm>
          <a:off x="6680010" y="1566923"/>
          <a:ext cx="1427344" cy="4581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zh-CN" altLang="en-US" sz="2300" kern="1200" dirty="0" smtClean="0"/>
            <a:t>加拿大</a:t>
          </a:r>
          <a:endParaRPr lang="en-US" sz="2300" kern="1200" dirty="0"/>
        </a:p>
      </dsp:txBody>
      <dsp:txXfrm>
        <a:off x="6680010" y="1566923"/>
        <a:ext cx="1005172" cy="458157"/>
      </dsp:txXfrm>
    </dsp:sp>
    <dsp:sp modelId="{B91C866E-AA66-4727-98B2-F4607D65F920}">
      <dsp:nvSpPr>
        <dsp:cNvPr id="0" name=""/>
        <dsp:cNvSpPr/>
      </dsp:nvSpPr>
      <dsp:spPr>
        <a:xfrm>
          <a:off x="7725560" y="1639697"/>
          <a:ext cx="499570" cy="499570"/>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sp>
    <dsp:sp modelId="{BB2D9826-D8E1-4A53-BE3F-8941B522F34F}">
      <dsp:nvSpPr>
        <dsp:cNvPr id="0" name=""/>
        <dsp:cNvSpPr/>
      </dsp:nvSpPr>
      <dsp:spPr>
        <a:xfrm>
          <a:off x="838912" y="2430004"/>
          <a:ext cx="1427344" cy="1065482"/>
        </a:xfrm>
        <a:prstGeom prst="round2SameRect">
          <a:avLst>
            <a:gd name="adj1" fmla="val 8000"/>
            <a:gd name="adj2" fmla="val 0"/>
          </a:avLst>
        </a:prstGeom>
        <a:solidFill>
          <a:schemeClr val="lt1">
            <a:alpha val="9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t>高山滑雪</a:t>
          </a:r>
          <a:endParaRPr lang="en-US" sz="1400" kern="1200" dirty="0"/>
        </a:p>
        <a:p>
          <a:pPr marL="114300" lvl="1" indent="-114300" algn="l" defTabSz="622300">
            <a:lnSpc>
              <a:spcPct val="90000"/>
            </a:lnSpc>
            <a:spcBef>
              <a:spcPct val="0"/>
            </a:spcBef>
            <a:spcAft>
              <a:spcPct val="15000"/>
            </a:spcAft>
            <a:buChar char="••"/>
          </a:pPr>
          <a:r>
            <a:rPr lang="zh-CN" altLang="en-US" sz="1400" kern="1200" dirty="0" smtClean="0"/>
            <a:t>雪车</a:t>
          </a:r>
          <a:endParaRPr lang="en-US" sz="1400" kern="1200" dirty="0"/>
        </a:p>
        <a:p>
          <a:pPr marL="114300" lvl="1" indent="-114300" algn="l" defTabSz="622300">
            <a:lnSpc>
              <a:spcPct val="90000"/>
            </a:lnSpc>
            <a:spcBef>
              <a:spcPct val="0"/>
            </a:spcBef>
            <a:spcAft>
              <a:spcPct val="15000"/>
            </a:spcAft>
            <a:buChar char="••"/>
          </a:pPr>
          <a:r>
            <a:rPr lang="zh-CN" altLang="en-US" sz="1400" kern="1200" dirty="0" smtClean="0"/>
            <a:t>雪橇</a:t>
          </a:r>
          <a:endParaRPr lang="en-US" sz="1400" kern="1200" dirty="0"/>
        </a:p>
        <a:p>
          <a:pPr marL="114300" lvl="1" indent="-114300" algn="l" defTabSz="622300">
            <a:lnSpc>
              <a:spcPct val="90000"/>
            </a:lnSpc>
            <a:spcBef>
              <a:spcPct val="0"/>
            </a:spcBef>
            <a:spcAft>
              <a:spcPct val="15000"/>
            </a:spcAft>
            <a:buChar char="••"/>
          </a:pPr>
          <a:r>
            <a:rPr lang="zh-CN" altLang="en-US" sz="1400" kern="1200" dirty="0" smtClean="0"/>
            <a:t>俯式雪橇</a:t>
          </a:r>
          <a:endParaRPr lang="en-US" sz="1400" kern="1200" dirty="0"/>
        </a:p>
      </dsp:txBody>
      <dsp:txXfrm>
        <a:off x="863878" y="2454970"/>
        <a:ext cx="1377412" cy="1040516"/>
      </dsp:txXfrm>
    </dsp:sp>
    <dsp:sp modelId="{B0685BC1-BA10-4160-BA38-535A0FE478C9}">
      <dsp:nvSpPr>
        <dsp:cNvPr id="0" name=""/>
        <dsp:cNvSpPr/>
      </dsp:nvSpPr>
      <dsp:spPr>
        <a:xfrm>
          <a:off x="838912" y="3495486"/>
          <a:ext cx="1427344" cy="4581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zh-CN" altLang="en-US" sz="2300" kern="1200" dirty="0" smtClean="0"/>
            <a:t>瑞士</a:t>
          </a:r>
          <a:endParaRPr lang="en-US" sz="2300" kern="1200" dirty="0"/>
        </a:p>
      </dsp:txBody>
      <dsp:txXfrm>
        <a:off x="838912" y="3495486"/>
        <a:ext cx="1005172" cy="458157"/>
      </dsp:txXfrm>
    </dsp:sp>
    <dsp:sp modelId="{BD4B027E-D434-409F-8A91-EF5C2A764934}">
      <dsp:nvSpPr>
        <dsp:cNvPr id="0" name=""/>
        <dsp:cNvSpPr/>
      </dsp:nvSpPr>
      <dsp:spPr>
        <a:xfrm>
          <a:off x="1884461" y="3568260"/>
          <a:ext cx="499570" cy="499570"/>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sp>
    <dsp:sp modelId="{42126819-73A7-436D-A7FA-9DCFC4525E99}">
      <dsp:nvSpPr>
        <dsp:cNvPr id="0" name=""/>
        <dsp:cNvSpPr/>
      </dsp:nvSpPr>
      <dsp:spPr>
        <a:xfrm>
          <a:off x="2507797" y="2430004"/>
          <a:ext cx="1427344" cy="1065482"/>
        </a:xfrm>
        <a:prstGeom prst="round2SameRect">
          <a:avLst>
            <a:gd name="adj1" fmla="val 8000"/>
            <a:gd name="adj2" fmla="val 0"/>
          </a:avLst>
        </a:prstGeom>
        <a:solidFill>
          <a:schemeClr val="lt1">
            <a:alpha val="9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t>速度滑冰</a:t>
          </a:r>
          <a:endParaRPr lang="en-US" sz="1400" kern="1200" dirty="0"/>
        </a:p>
        <a:p>
          <a:pPr marL="114300" lvl="1" indent="-114300" algn="l" defTabSz="622300">
            <a:lnSpc>
              <a:spcPct val="90000"/>
            </a:lnSpc>
            <a:spcBef>
              <a:spcPct val="0"/>
            </a:spcBef>
            <a:spcAft>
              <a:spcPct val="15000"/>
            </a:spcAft>
            <a:buChar char="••"/>
          </a:pPr>
          <a:r>
            <a:rPr lang="zh-CN" altLang="en-US" sz="1400" kern="1200" dirty="0" smtClean="0"/>
            <a:t>花样滑冰</a:t>
          </a:r>
          <a:endParaRPr lang="en-US" sz="1400" kern="1200" dirty="0"/>
        </a:p>
      </dsp:txBody>
      <dsp:txXfrm>
        <a:off x="2532763" y="2454970"/>
        <a:ext cx="1377412" cy="1040516"/>
      </dsp:txXfrm>
    </dsp:sp>
    <dsp:sp modelId="{010695A3-FD2B-446F-A956-FC30B00EE12E}">
      <dsp:nvSpPr>
        <dsp:cNvPr id="0" name=""/>
        <dsp:cNvSpPr/>
      </dsp:nvSpPr>
      <dsp:spPr>
        <a:xfrm>
          <a:off x="2507797" y="3495486"/>
          <a:ext cx="1427344" cy="4581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zh-CN" altLang="en-US" sz="2300" kern="1200" dirty="0" smtClean="0"/>
            <a:t>荷兰</a:t>
          </a:r>
          <a:endParaRPr lang="en-US" sz="2300" kern="1200" dirty="0"/>
        </a:p>
      </dsp:txBody>
      <dsp:txXfrm>
        <a:off x="2507797" y="3495486"/>
        <a:ext cx="1005172" cy="458157"/>
      </dsp:txXfrm>
    </dsp:sp>
    <dsp:sp modelId="{6B07F16D-DB07-4918-B927-1C114216D881}">
      <dsp:nvSpPr>
        <dsp:cNvPr id="0" name=""/>
        <dsp:cNvSpPr/>
      </dsp:nvSpPr>
      <dsp:spPr>
        <a:xfrm>
          <a:off x="3553346" y="3568260"/>
          <a:ext cx="499570" cy="499570"/>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sp>
    <dsp:sp modelId="{F7DF7A06-E02F-49CC-859A-4360BC3FFE50}">
      <dsp:nvSpPr>
        <dsp:cNvPr id="0" name=""/>
        <dsp:cNvSpPr/>
      </dsp:nvSpPr>
      <dsp:spPr>
        <a:xfrm>
          <a:off x="4176682" y="2430004"/>
          <a:ext cx="1427344" cy="1065482"/>
        </a:xfrm>
        <a:prstGeom prst="round2SameRect">
          <a:avLst>
            <a:gd name="adj1" fmla="val 8000"/>
            <a:gd name="adj2" fmla="val 0"/>
          </a:avLst>
        </a:prstGeom>
        <a:solidFill>
          <a:schemeClr val="lt1">
            <a:alpha val="9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t>高山滑雪</a:t>
          </a:r>
          <a:endParaRPr lang="en-US" sz="1400" kern="1200" dirty="0"/>
        </a:p>
      </dsp:txBody>
      <dsp:txXfrm>
        <a:off x="4201648" y="2454970"/>
        <a:ext cx="1377412" cy="1040516"/>
      </dsp:txXfrm>
    </dsp:sp>
    <dsp:sp modelId="{3AFA730C-5C50-4BF7-898D-6AEC4B72F9B5}">
      <dsp:nvSpPr>
        <dsp:cNvPr id="0" name=""/>
        <dsp:cNvSpPr/>
      </dsp:nvSpPr>
      <dsp:spPr>
        <a:xfrm>
          <a:off x="4176682" y="3495486"/>
          <a:ext cx="1427344" cy="4581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zh-CN" altLang="en-US" sz="2300" kern="1200" dirty="0" smtClean="0"/>
            <a:t>意大利</a:t>
          </a:r>
          <a:endParaRPr lang="en-US" sz="2300" kern="1200" dirty="0"/>
        </a:p>
      </dsp:txBody>
      <dsp:txXfrm>
        <a:off x="4176682" y="3495486"/>
        <a:ext cx="1005172" cy="458157"/>
      </dsp:txXfrm>
    </dsp:sp>
    <dsp:sp modelId="{0611D5E2-8B46-4B6D-91D0-8A60BEC69890}">
      <dsp:nvSpPr>
        <dsp:cNvPr id="0" name=""/>
        <dsp:cNvSpPr/>
      </dsp:nvSpPr>
      <dsp:spPr>
        <a:xfrm>
          <a:off x="5222232" y="3568260"/>
          <a:ext cx="499570" cy="499570"/>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25000" r="-25000"/>
          </a:stretch>
        </a:blip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sp>
    <dsp:sp modelId="{7D093B4B-9B4F-44B7-8356-E61A1C5B1A6D}">
      <dsp:nvSpPr>
        <dsp:cNvPr id="0" name=""/>
        <dsp:cNvSpPr/>
      </dsp:nvSpPr>
      <dsp:spPr>
        <a:xfrm>
          <a:off x="5845568" y="2430004"/>
          <a:ext cx="1427344" cy="1065482"/>
        </a:xfrm>
        <a:prstGeom prst="round2SameRect">
          <a:avLst>
            <a:gd name="adj1" fmla="val 8000"/>
            <a:gd name="adj2" fmla="val 0"/>
          </a:avLst>
        </a:prstGeom>
        <a:solidFill>
          <a:schemeClr val="lt1">
            <a:alpha val="9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t>高山滑雪</a:t>
          </a:r>
          <a:endParaRPr lang="en-US" sz="1400" kern="1200" dirty="0"/>
        </a:p>
      </dsp:txBody>
      <dsp:txXfrm>
        <a:off x="5870534" y="2454970"/>
        <a:ext cx="1377412" cy="1040516"/>
      </dsp:txXfrm>
    </dsp:sp>
    <dsp:sp modelId="{A4144FF5-958A-406F-AFF3-EBB073193832}">
      <dsp:nvSpPr>
        <dsp:cNvPr id="0" name=""/>
        <dsp:cNvSpPr/>
      </dsp:nvSpPr>
      <dsp:spPr>
        <a:xfrm>
          <a:off x="5845568" y="3495486"/>
          <a:ext cx="1427344" cy="45815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zh-CN" altLang="en-US" sz="2300" kern="1200" dirty="0" smtClean="0"/>
            <a:t>法国</a:t>
          </a:r>
          <a:endParaRPr lang="en-US" sz="2300" kern="1200" dirty="0"/>
        </a:p>
      </dsp:txBody>
      <dsp:txXfrm>
        <a:off x="5845568" y="3495486"/>
        <a:ext cx="1005172" cy="458157"/>
      </dsp:txXfrm>
    </dsp:sp>
    <dsp:sp modelId="{A854AE76-EC2C-48BE-A18B-8129893BEE6A}">
      <dsp:nvSpPr>
        <dsp:cNvPr id="0" name=""/>
        <dsp:cNvSpPr/>
      </dsp:nvSpPr>
      <dsp:spPr>
        <a:xfrm>
          <a:off x="6891117" y="3568260"/>
          <a:ext cx="499570" cy="499570"/>
        </a:xfrm>
        <a:prstGeom prst="ellipse">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25000" r="-25000"/>
          </a:stretch>
        </a:blip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15098-160E-0049-958C-1A7421AAFB09}">
      <dsp:nvSpPr>
        <dsp:cNvPr id="0" name=""/>
        <dsp:cNvSpPr/>
      </dsp:nvSpPr>
      <dsp:spPr>
        <a:xfrm>
          <a:off x="5562" y="884654"/>
          <a:ext cx="2402387" cy="1793331"/>
        </a:xfrm>
        <a:prstGeom prst="round2SameRect">
          <a:avLst>
            <a:gd name="adj1" fmla="val 8000"/>
            <a:gd name="adj2" fmla="val 0"/>
          </a:avLst>
        </a:prstGeom>
        <a:solidFill>
          <a:schemeClr val="lt1">
            <a:alpha val="9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36830" tIns="110490" rIns="36830" bIns="36830" numCol="1" spcCol="1270" anchor="t" anchorCtr="0">
          <a:noAutofit/>
        </a:bodyPr>
        <a:lstStyle/>
        <a:p>
          <a:pPr marL="285750" lvl="1" indent="-285750" algn="l" defTabSz="1289050">
            <a:lnSpc>
              <a:spcPct val="90000"/>
            </a:lnSpc>
            <a:spcBef>
              <a:spcPct val="0"/>
            </a:spcBef>
            <a:spcAft>
              <a:spcPct val="15000"/>
            </a:spcAft>
            <a:buChar char="••"/>
          </a:pPr>
          <a:r>
            <a:rPr lang="zh-CN" altLang="en-US" sz="2900" kern="1200" dirty="0" smtClean="0"/>
            <a:t>全国性运动</a:t>
          </a:r>
          <a:r>
            <a:rPr lang="en-US" sz="2900" kern="1200" dirty="0" smtClean="0"/>
            <a:t>:</a:t>
          </a:r>
          <a:endParaRPr lang="en-US" sz="2900" kern="1200" dirty="0"/>
        </a:p>
        <a:p>
          <a:pPr marL="285750" lvl="1" indent="-285750" algn="l" defTabSz="1289050">
            <a:lnSpc>
              <a:spcPct val="90000"/>
            </a:lnSpc>
            <a:spcBef>
              <a:spcPct val="0"/>
            </a:spcBef>
            <a:spcAft>
              <a:spcPct val="15000"/>
            </a:spcAft>
            <a:buChar char="••"/>
          </a:pPr>
          <a:r>
            <a:rPr lang="zh-CN" altLang="en-US" sz="2900" kern="1200" dirty="0" smtClean="0"/>
            <a:t>班迪球</a:t>
          </a:r>
          <a:r>
            <a:rPr lang="en-US" sz="2900" kern="1200" dirty="0" smtClean="0"/>
            <a:t>	</a:t>
          </a:r>
          <a:endParaRPr lang="en-US" sz="2900" kern="1200" dirty="0"/>
        </a:p>
      </dsp:txBody>
      <dsp:txXfrm>
        <a:off x="47582" y="926674"/>
        <a:ext cx="2318347" cy="1751311"/>
      </dsp:txXfrm>
    </dsp:sp>
    <dsp:sp modelId="{8C17260D-E321-4142-8A0D-CC8B0BCEE472}">
      <dsp:nvSpPr>
        <dsp:cNvPr id="0" name=""/>
        <dsp:cNvSpPr/>
      </dsp:nvSpPr>
      <dsp:spPr>
        <a:xfrm>
          <a:off x="5562" y="2677985"/>
          <a:ext cx="2402387" cy="77113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148590" tIns="0" rIns="49530" bIns="0" numCol="1" spcCol="1270" anchor="ctr" anchorCtr="0">
          <a:noAutofit/>
        </a:bodyPr>
        <a:lstStyle/>
        <a:p>
          <a:pPr lvl="0" algn="l" defTabSz="1733550">
            <a:lnSpc>
              <a:spcPct val="90000"/>
            </a:lnSpc>
            <a:spcBef>
              <a:spcPct val="0"/>
            </a:spcBef>
            <a:spcAft>
              <a:spcPct val="35000"/>
            </a:spcAft>
          </a:pPr>
          <a:r>
            <a:rPr lang="zh-CN" altLang="en-US" sz="3900" kern="1200" dirty="0" smtClean="0"/>
            <a:t>俄罗斯</a:t>
          </a:r>
          <a:endParaRPr lang="en-US" sz="3900" kern="1200" dirty="0"/>
        </a:p>
      </dsp:txBody>
      <dsp:txXfrm>
        <a:off x="5562" y="2677985"/>
        <a:ext cx="1691822" cy="771132"/>
      </dsp:txXfrm>
    </dsp:sp>
    <dsp:sp modelId="{CFE45214-A20A-044A-A891-C1C4F71DD601}">
      <dsp:nvSpPr>
        <dsp:cNvPr id="0" name=""/>
        <dsp:cNvSpPr/>
      </dsp:nvSpPr>
      <dsp:spPr>
        <a:xfrm>
          <a:off x="1765343" y="2800473"/>
          <a:ext cx="840835" cy="8408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0D34657-8ED8-6F47-9008-94FE4E6035FA}">
      <dsp:nvSpPr>
        <dsp:cNvPr id="0" name=""/>
        <dsp:cNvSpPr/>
      </dsp:nvSpPr>
      <dsp:spPr>
        <a:xfrm>
          <a:off x="2814491" y="884654"/>
          <a:ext cx="2402387" cy="1793331"/>
        </a:xfrm>
        <a:prstGeom prst="round2SameRect">
          <a:avLst>
            <a:gd name="adj1" fmla="val 8000"/>
            <a:gd name="adj2" fmla="val 0"/>
          </a:avLst>
        </a:prstGeom>
        <a:solidFill>
          <a:schemeClr val="lt1">
            <a:alpha val="9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36830" tIns="110490" rIns="36830" bIns="36830" numCol="1" spcCol="1270" anchor="t" anchorCtr="0">
          <a:noAutofit/>
        </a:bodyPr>
        <a:lstStyle/>
        <a:p>
          <a:pPr marL="285750" lvl="1" indent="-285750" algn="l" defTabSz="1289050">
            <a:lnSpc>
              <a:spcPct val="90000"/>
            </a:lnSpc>
            <a:spcBef>
              <a:spcPct val="0"/>
            </a:spcBef>
            <a:spcAft>
              <a:spcPct val="15000"/>
            </a:spcAft>
            <a:buChar char="••"/>
          </a:pPr>
          <a:r>
            <a:rPr lang="zh-CN" altLang="en-US" sz="2900" kern="1200" dirty="0" smtClean="0"/>
            <a:t>传统运动</a:t>
          </a:r>
          <a:r>
            <a:rPr lang="en-US" sz="2900" kern="1200" dirty="0" smtClean="0"/>
            <a:t>:</a:t>
          </a:r>
          <a:endParaRPr lang="en-US" sz="2900" kern="1200" dirty="0"/>
        </a:p>
        <a:p>
          <a:pPr marL="285750" lvl="1" indent="-285750" algn="l" defTabSz="1289050">
            <a:lnSpc>
              <a:spcPct val="90000"/>
            </a:lnSpc>
            <a:spcBef>
              <a:spcPct val="0"/>
            </a:spcBef>
            <a:spcAft>
              <a:spcPct val="15000"/>
            </a:spcAft>
            <a:buChar char="••"/>
          </a:pPr>
          <a:r>
            <a:rPr lang="zh-CN" altLang="en-US" sz="2900" kern="1200" dirty="0" smtClean="0"/>
            <a:t>班迪球</a:t>
          </a:r>
          <a:endParaRPr lang="en-US" sz="2900" kern="1200" dirty="0"/>
        </a:p>
      </dsp:txBody>
      <dsp:txXfrm>
        <a:off x="2856511" y="926674"/>
        <a:ext cx="2318347" cy="1751311"/>
      </dsp:txXfrm>
    </dsp:sp>
    <dsp:sp modelId="{693B108F-0CE3-404E-92FF-BA8BC3B795F4}">
      <dsp:nvSpPr>
        <dsp:cNvPr id="0" name=""/>
        <dsp:cNvSpPr/>
      </dsp:nvSpPr>
      <dsp:spPr>
        <a:xfrm>
          <a:off x="2814491" y="2677985"/>
          <a:ext cx="2402387" cy="77113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148590" tIns="0" rIns="49530" bIns="0" numCol="1" spcCol="1270" anchor="ctr" anchorCtr="0">
          <a:noAutofit/>
        </a:bodyPr>
        <a:lstStyle/>
        <a:p>
          <a:pPr lvl="0" algn="l" defTabSz="1733550">
            <a:lnSpc>
              <a:spcPct val="90000"/>
            </a:lnSpc>
            <a:spcBef>
              <a:spcPct val="0"/>
            </a:spcBef>
            <a:spcAft>
              <a:spcPct val="35000"/>
            </a:spcAft>
          </a:pPr>
          <a:r>
            <a:rPr lang="zh-CN" altLang="en-US" sz="3900" kern="1200" dirty="0" smtClean="0"/>
            <a:t>芬兰</a:t>
          </a:r>
          <a:endParaRPr lang="en-US" sz="3900" kern="1200" dirty="0"/>
        </a:p>
      </dsp:txBody>
      <dsp:txXfrm>
        <a:off x="2814491" y="2677985"/>
        <a:ext cx="1691822" cy="771132"/>
      </dsp:txXfrm>
    </dsp:sp>
    <dsp:sp modelId="{30CB3EE1-CCA4-1242-A29C-3736BC18B3D8}">
      <dsp:nvSpPr>
        <dsp:cNvPr id="0" name=""/>
        <dsp:cNvSpPr/>
      </dsp:nvSpPr>
      <dsp:spPr>
        <a:xfrm>
          <a:off x="4574273" y="2800473"/>
          <a:ext cx="840835" cy="84083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F68843-A94C-9549-AFB7-6FD917111198}">
      <dsp:nvSpPr>
        <dsp:cNvPr id="0" name=""/>
        <dsp:cNvSpPr/>
      </dsp:nvSpPr>
      <dsp:spPr>
        <a:xfrm>
          <a:off x="5623420" y="884654"/>
          <a:ext cx="2402387" cy="1793331"/>
        </a:xfrm>
        <a:prstGeom prst="round2SameRect">
          <a:avLst>
            <a:gd name="adj1" fmla="val 8000"/>
            <a:gd name="adj2" fmla="val 0"/>
          </a:avLst>
        </a:prstGeom>
        <a:solidFill>
          <a:schemeClr val="lt1">
            <a:alpha val="9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36830" tIns="110490" rIns="36830" bIns="36830" numCol="1" spcCol="1270" anchor="t" anchorCtr="0">
          <a:noAutofit/>
        </a:bodyPr>
        <a:lstStyle/>
        <a:p>
          <a:pPr marL="285750" lvl="1" indent="-285750" algn="l" defTabSz="1289050">
            <a:lnSpc>
              <a:spcPct val="90000"/>
            </a:lnSpc>
            <a:spcBef>
              <a:spcPct val="0"/>
            </a:spcBef>
            <a:spcAft>
              <a:spcPct val="15000"/>
            </a:spcAft>
            <a:buChar char="••"/>
          </a:pPr>
          <a:r>
            <a:rPr lang="zh-CN" altLang="en-US" sz="2900" kern="1200" dirty="0" smtClean="0"/>
            <a:t>传统运动</a:t>
          </a:r>
          <a:r>
            <a:rPr lang="en-US" sz="2900" kern="1200" dirty="0" smtClean="0"/>
            <a:t>:</a:t>
          </a:r>
          <a:endParaRPr lang="en-US" sz="2900" kern="1200" dirty="0"/>
        </a:p>
        <a:p>
          <a:pPr marL="285750" lvl="1" indent="-285750" algn="l" defTabSz="1289050">
            <a:lnSpc>
              <a:spcPct val="90000"/>
            </a:lnSpc>
            <a:spcBef>
              <a:spcPct val="0"/>
            </a:spcBef>
            <a:spcAft>
              <a:spcPct val="15000"/>
            </a:spcAft>
            <a:buChar char="••"/>
          </a:pPr>
          <a:r>
            <a:rPr lang="zh-CN" altLang="en-US" sz="2900" kern="1200" dirty="0" smtClean="0"/>
            <a:t>班迪球</a:t>
          </a:r>
          <a:endParaRPr lang="en-US" sz="2900" kern="1200" dirty="0"/>
        </a:p>
      </dsp:txBody>
      <dsp:txXfrm>
        <a:off x="5665440" y="926674"/>
        <a:ext cx="2318347" cy="1751311"/>
      </dsp:txXfrm>
    </dsp:sp>
    <dsp:sp modelId="{E113A055-6BC8-E34F-A96C-024AC18CD273}">
      <dsp:nvSpPr>
        <dsp:cNvPr id="0" name=""/>
        <dsp:cNvSpPr/>
      </dsp:nvSpPr>
      <dsp:spPr>
        <a:xfrm>
          <a:off x="5623420" y="2677985"/>
          <a:ext cx="2402387" cy="77113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148590" tIns="0" rIns="49530" bIns="0" numCol="1" spcCol="1270" anchor="ctr" anchorCtr="0">
          <a:noAutofit/>
        </a:bodyPr>
        <a:lstStyle/>
        <a:p>
          <a:pPr lvl="0" algn="l" defTabSz="1733550">
            <a:lnSpc>
              <a:spcPct val="90000"/>
            </a:lnSpc>
            <a:spcBef>
              <a:spcPct val="0"/>
            </a:spcBef>
            <a:spcAft>
              <a:spcPct val="35000"/>
            </a:spcAft>
          </a:pPr>
          <a:r>
            <a:rPr lang="zh-CN" altLang="en-US" sz="3900" kern="1200" dirty="0" smtClean="0"/>
            <a:t>瑞典</a:t>
          </a:r>
          <a:endParaRPr lang="en-US" sz="3900" kern="1200" dirty="0"/>
        </a:p>
      </dsp:txBody>
      <dsp:txXfrm>
        <a:off x="5623420" y="2677985"/>
        <a:ext cx="1691822" cy="771132"/>
      </dsp:txXfrm>
    </dsp:sp>
    <dsp:sp modelId="{C4D2C194-D389-584A-B904-D6A5D95F284B}">
      <dsp:nvSpPr>
        <dsp:cNvPr id="0" name=""/>
        <dsp:cNvSpPr/>
      </dsp:nvSpPr>
      <dsp:spPr>
        <a:xfrm>
          <a:off x="7383202" y="2800473"/>
          <a:ext cx="840835" cy="84083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C69FF-DF45-4074-8AAB-A59AE0869A6E}">
      <dsp:nvSpPr>
        <dsp:cNvPr id="0" name=""/>
        <dsp:cNvSpPr/>
      </dsp:nvSpPr>
      <dsp:spPr>
        <a:xfrm rot="10800000">
          <a:off x="1560861" y="3357"/>
          <a:ext cx="5472684" cy="729613"/>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1739" tIns="125730" rIns="234696" bIns="125730" numCol="1" spcCol="1270" anchor="ctr" anchorCtr="0">
          <a:noAutofit/>
        </a:bodyPr>
        <a:lstStyle/>
        <a:p>
          <a:pPr lvl="0" algn="ctr" defTabSz="1466850">
            <a:lnSpc>
              <a:spcPct val="90000"/>
            </a:lnSpc>
            <a:spcBef>
              <a:spcPct val="0"/>
            </a:spcBef>
            <a:spcAft>
              <a:spcPct val="35000"/>
            </a:spcAft>
          </a:pPr>
          <a:r>
            <a:rPr lang="en-US" sz="3300" kern="1200" dirty="0" smtClean="0"/>
            <a:t>30497</a:t>
          </a:r>
          <a:endParaRPr lang="en-US" sz="3300" kern="1200" dirty="0"/>
        </a:p>
      </dsp:txBody>
      <dsp:txXfrm rot="10800000">
        <a:off x="1743264" y="3357"/>
        <a:ext cx="5290281" cy="729613"/>
      </dsp:txXfrm>
    </dsp:sp>
    <dsp:sp modelId="{078789DB-CA36-4CD5-8575-9F0A4245B66A}">
      <dsp:nvSpPr>
        <dsp:cNvPr id="0" name=""/>
        <dsp:cNvSpPr/>
      </dsp:nvSpPr>
      <dsp:spPr>
        <a:xfrm>
          <a:off x="1196054" y="3357"/>
          <a:ext cx="729613" cy="72961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2DEDA071-00DC-4831-81CB-2D1A55660720}">
      <dsp:nvSpPr>
        <dsp:cNvPr id="0" name=""/>
        <dsp:cNvSpPr/>
      </dsp:nvSpPr>
      <dsp:spPr>
        <a:xfrm rot="10800000">
          <a:off x="1560861" y="950766"/>
          <a:ext cx="5472684" cy="729613"/>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1739" tIns="125730" rIns="234696" bIns="125730" numCol="1" spcCol="1270" anchor="ctr" anchorCtr="0">
          <a:noAutofit/>
        </a:bodyPr>
        <a:lstStyle/>
        <a:p>
          <a:pPr lvl="0" algn="ctr" defTabSz="1466850">
            <a:lnSpc>
              <a:spcPct val="90000"/>
            </a:lnSpc>
            <a:spcBef>
              <a:spcPct val="0"/>
            </a:spcBef>
            <a:spcAft>
              <a:spcPct val="35000"/>
            </a:spcAft>
          </a:pPr>
          <a:r>
            <a:rPr lang="en-US" sz="3300" kern="1200" dirty="0" smtClean="0"/>
            <a:t>9070</a:t>
          </a:r>
          <a:endParaRPr lang="en-US" sz="3300" kern="1200" dirty="0"/>
        </a:p>
      </dsp:txBody>
      <dsp:txXfrm rot="10800000">
        <a:off x="1743264" y="950766"/>
        <a:ext cx="5290281" cy="729613"/>
      </dsp:txXfrm>
    </dsp:sp>
    <dsp:sp modelId="{6400E261-6B88-4080-A00B-635917693D30}">
      <dsp:nvSpPr>
        <dsp:cNvPr id="0" name=""/>
        <dsp:cNvSpPr/>
      </dsp:nvSpPr>
      <dsp:spPr>
        <a:xfrm>
          <a:off x="1196054" y="950766"/>
          <a:ext cx="729613" cy="72961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72D6E8B-17FA-4FAA-BA23-42C4C45F95A1}">
      <dsp:nvSpPr>
        <dsp:cNvPr id="0" name=""/>
        <dsp:cNvSpPr/>
      </dsp:nvSpPr>
      <dsp:spPr>
        <a:xfrm rot="10800000">
          <a:off x="1560861" y="1898174"/>
          <a:ext cx="5472684" cy="729613"/>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1739" tIns="125730" rIns="234696" bIns="125730" numCol="1" spcCol="1270" anchor="ctr" anchorCtr="0">
          <a:noAutofit/>
        </a:bodyPr>
        <a:lstStyle/>
        <a:p>
          <a:pPr lvl="0" algn="ctr" defTabSz="1466850">
            <a:lnSpc>
              <a:spcPct val="90000"/>
            </a:lnSpc>
            <a:spcBef>
              <a:spcPct val="0"/>
            </a:spcBef>
            <a:spcAft>
              <a:spcPct val="35000"/>
            </a:spcAft>
          </a:pPr>
          <a:r>
            <a:rPr lang="en-US" sz="3300" kern="1200" dirty="0" smtClean="0"/>
            <a:t>8155</a:t>
          </a:r>
          <a:endParaRPr lang="en-US" sz="3300" kern="1200" dirty="0"/>
        </a:p>
      </dsp:txBody>
      <dsp:txXfrm rot="10800000">
        <a:off x="1743264" y="1898174"/>
        <a:ext cx="5290281" cy="729613"/>
      </dsp:txXfrm>
    </dsp:sp>
    <dsp:sp modelId="{59BFF5B4-05BC-4456-8BB8-A6D562F958E1}">
      <dsp:nvSpPr>
        <dsp:cNvPr id="0" name=""/>
        <dsp:cNvSpPr/>
      </dsp:nvSpPr>
      <dsp:spPr>
        <a:xfrm>
          <a:off x="1196054" y="1898174"/>
          <a:ext cx="729613" cy="72961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F4B3B0-B525-424B-80EE-52F3A4E6585F}">
      <dsp:nvSpPr>
        <dsp:cNvPr id="0" name=""/>
        <dsp:cNvSpPr/>
      </dsp:nvSpPr>
      <dsp:spPr>
        <a:xfrm rot="10800000">
          <a:off x="1560861" y="2845583"/>
          <a:ext cx="5472684" cy="729613"/>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1739" tIns="125730" rIns="234696" bIns="125730" numCol="1" spcCol="1270" anchor="ctr" anchorCtr="0">
          <a:noAutofit/>
        </a:bodyPr>
        <a:lstStyle/>
        <a:p>
          <a:pPr lvl="0" algn="ctr" defTabSz="1466850">
            <a:lnSpc>
              <a:spcPct val="90000"/>
            </a:lnSpc>
            <a:spcBef>
              <a:spcPct val="0"/>
            </a:spcBef>
            <a:spcAft>
              <a:spcPct val="35000"/>
            </a:spcAft>
          </a:pPr>
          <a:r>
            <a:rPr lang="en-US" sz="3300" kern="1200" dirty="0" smtClean="0"/>
            <a:t>7672</a:t>
          </a:r>
        </a:p>
      </dsp:txBody>
      <dsp:txXfrm rot="10800000">
        <a:off x="1743264" y="2845583"/>
        <a:ext cx="5290281" cy="729613"/>
      </dsp:txXfrm>
    </dsp:sp>
    <dsp:sp modelId="{EFCA019A-0D29-405B-96A3-6D52284BA3A8}">
      <dsp:nvSpPr>
        <dsp:cNvPr id="0" name=""/>
        <dsp:cNvSpPr/>
      </dsp:nvSpPr>
      <dsp:spPr>
        <a:xfrm>
          <a:off x="1196054" y="2845583"/>
          <a:ext cx="729613" cy="72961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94280A4A-CD1E-4FBE-B724-01C6BDEDD7D2}">
      <dsp:nvSpPr>
        <dsp:cNvPr id="0" name=""/>
        <dsp:cNvSpPr/>
      </dsp:nvSpPr>
      <dsp:spPr>
        <a:xfrm rot="10800000">
          <a:off x="1560861" y="3792991"/>
          <a:ext cx="5472684" cy="729613"/>
        </a:xfrm>
        <a:prstGeom prst="homePlate">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21739" tIns="125730" rIns="234696" bIns="125730" numCol="1" spcCol="1270" anchor="ctr" anchorCtr="0">
          <a:noAutofit/>
        </a:bodyPr>
        <a:lstStyle/>
        <a:p>
          <a:pPr lvl="0" algn="ctr" defTabSz="1466850">
            <a:lnSpc>
              <a:spcPct val="90000"/>
            </a:lnSpc>
            <a:spcBef>
              <a:spcPct val="0"/>
            </a:spcBef>
            <a:spcAft>
              <a:spcPct val="35000"/>
            </a:spcAft>
          </a:pPr>
          <a:r>
            <a:rPr lang="en-US" sz="3300" kern="1200" dirty="0" smtClean="0"/>
            <a:t>6522</a:t>
          </a:r>
        </a:p>
      </dsp:txBody>
      <dsp:txXfrm rot="10800000">
        <a:off x="1743264" y="3792991"/>
        <a:ext cx="5290281" cy="729613"/>
      </dsp:txXfrm>
    </dsp:sp>
    <dsp:sp modelId="{3AAC9ED5-3F59-43F7-99FF-37BD4C7AFFE7}">
      <dsp:nvSpPr>
        <dsp:cNvPr id="0" name=""/>
        <dsp:cNvSpPr/>
      </dsp:nvSpPr>
      <dsp:spPr>
        <a:xfrm>
          <a:off x="1196054" y="3792991"/>
          <a:ext cx="729613" cy="72961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9000" r="-29000"/>
          </a:stretch>
        </a:blip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C57511-E9CE-4B40-A4C2-7AE928B66D6A}" type="datetimeFigureOut">
              <a:rPr lang="nb-NO" smtClean="0"/>
              <a:t>27.02.2016</a:t>
            </a:fld>
            <a:endParaRPr lang="en-US"/>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E3E45B-39C1-AA44-B01D-E3B74DBFE0A6}" type="slidenum">
              <a:rPr lang="en-US" smtClean="0"/>
              <a:t>‹#›</a:t>
            </a:fld>
            <a:endParaRPr lang="en-US"/>
          </a:p>
        </p:txBody>
      </p:sp>
    </p:spTree>
    <p:extLst>
      <p:ext uri="{BB962C8B-B14F-4D97-AF65-F5344CB8AC3E}">
        <p14:creationId xmlns:p14="http://schemas.microsoft.com/office/powerpoint/2010/main" val="1612807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3B248-91DF-4267-A0F0-C8AD9B659050}" type="datetimeFigureOut">
              <a:rPr lang="en-US" smtClean="0"/>
              <a:t>2/27/16</a:t>
            </a:fld>
            <a:endParaRPr lang="en-US"/>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0712E-5842-476E-B255-18665C908B17}" type="slidenum">
              <a:rPr lang="en-US" smtClean="0"/>
              <a:t>‹#›</a:t>
            </a:fld>
            <a:endParaRPr lang="en-US"/>
          </a:p>
        </p:txBody>
      </p:sp>
    </p:spTree>
    <p:extLst>
      <p:ext uri="{BB962C8B-B14F-4D97-AF65-F5344CB8AC3E}">
        <p14:creationId xmlns:p14="http://schemas.microsoft.com/office/powerpoint/2010/main" val="15636191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10712E-5842-476E-B255-18665C908B17}" type="slidenum">
              <a:rPr lang="en-US" smtClean="0"/>
              <a:t>1</a:t>
            </a:fld>
            <a:endParaRPr lang="en-US"/>
          </a:p>
        </p:txBody>
      </p:sp>
    </p:spTree>
    <p:extLst>
      <p:ext uri="{BB962C8B-B14F-4D97-AF65-F5344CB8AC3E}">
        <p14:creationId xmlns:p14="http://schemas.microsoft.com/office/powerpoint/2010/main" val="147026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7AB920E-109A-644C-8709-CD6056F4A8B2}" type="slidenum">
              <a:rPr lang="en-US" smtClean="0"/>
              <a:t>3</a:t>
            </a:fld>
            <a:endParaRPr lang="en-US"/>
          </a:p>
        </p:txBody>
      </p:sp>
    </p:spTree>
    <p:extLst>
      <p:ext uri="{BB962C8B-B14F-4D97-AF65-F5344CB8AC3E}">
        <p14:creationId xmlns:p14="http://schemas.microsoft.com/office/powerpoint/2010/main" val="58477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D7AB920E-109A-644C-8709-CD6056F4A8B2}" type="slidenum">
              <a:rPr lang="en-US" smtClean="0"/>
              <a:t>4</a:t>
            </a:fld>
            <a:endParaRPr lang="en-US"/>
          </a:p>
        </p:txBody>
      </p:sp>
    </p:spTree>
    <p:extLst>
      <p:ext uri="{BB962C8B-B14F-4D97-AF65-F5344CB8AC3E}">
        <p14:creationId xmlns:p14="http://schemas.microsoft.com/office/powerpoint/2010/main" val="895794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10712E-5842-476E-B255-18665C908B17}" type="slidenum">
              <a:rPr lang="en-US" smtClean="0"/>
              <a:t>13</a:t>
            </a:fld>
            <a:endParaRPr lang="en-US"/>
          </a:p>
        </p:txBody>
      </p:sp>
    </p:spTree>
    <p:extLst>
      <p:ext uri="{BB962C8B-B14F-4D97-AF65-F5344CB8AC3E}">
        <p14:creationId xmlns:p14="http://schemas.microsoft.com/office/powerpoint/2010/main" val="367489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en-US"/>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a:p>
        </p:txBody>
      </p:sp>
      <p:sp>
        <p:nvSpPr>
          <p:cNvPr id="4" name="Plassholder for dato 3"/>
          <p:cNvSpPr>
            <a:spLocks noGrp="1"/>
          </p:cNvSpPr>
          <p:nvPr>
            <p:ph type="dt" sz="half" idx="10"/>
          </p:nvPr>
        </p:nvSpPr>
        <p:spPr/>
        <p:txBody>
          <a:bodyPr/>
          <a:lstStyle/>
          <a:p>
            <a:r>
              <a:rPr lang="nb-NO" smtClean="0"/>
              <a:t>18.11.15</a:t>
            </a:r>
            <a:endParaRPr lang="en-US"/>
          </a:p>
        </p:txBody>
      </p:sp>
      <p:sp>
        <p:nvSpPr>
          <p:cNvPr id="5" name="Plassholder for bunntekst 4"/>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6" name="Plassholder for lysbildenummer 5"/>
          <p:cNvSpPr>
            <a:spLocks noGrp="1"/>
          </p:cNvSpPr>
          <p:nvPr>
            <p:ph type="sldNum" sz="quarter" idx="12"/>
          </p:nvPr>
        </p:nvSpPr>
        <p:spPr/>
        <p:txBody>
          <a:bodyPr/>
          <a:lstStyle/>
          <a:p>
            <a:fld id="{8CFFB715-1276-5A4D-9944-E23DE844F0C1}" type="slidenum">
              <a:rPr lang="en-US" smtClean="0"/>
              <a:t>‹#›</a:t>
            </a:fld>
            <a:endParaRPr lang="en-US"/>
          </a:p>
        </p:txBody>
      </p:sp>
    </p:spTree>
    <p:extLst>
      <p:ext uri="{BB962C8B-B14F-4D97-AF65-F5344CB8AC3E}">
        <p14:creationId xmlns:p14="http://schemas.microsoft.com/office/powerpoint/2010/main" val="3958182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p>
            <a:r>
              <a:rPr lang="nb-NO" smtClean="0"/>
              <a:t>18.11.15</a:t>
            </a:r>
            <a:endParaRPr lang="en-US"/>
          </a:p>
        </p:txBody>
      </p:sp>
      <p:sp>
        <p:nvSpPr>
          <p:cNvPr id="5" name="Plassholder for bunntekst 4"/>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6" name="Plassholder for lysbildenummer 5"/>
          <p:cNvSpPr>
            <a:spLocks noGrp="1"/>
          </p:cNvSpPr>
          <p:nvPr>
            <p:ph type="sldNum" sz="quarter" idx="12"/>
          </p:nvPr>
        </p:nvSpPr>
        <p:spPr/>
        <p:txBody>
          <a:bodyPr/>
          <a:lstStyle/>
          <a:p>
            <a:fld id="{8CFFB715-1276-5A4D-9944-E23DE844F0C1}" type="slidenum">
              <a:rPr lang="en-US" smtClean="0"/>
              <a:t>‹#›</a:t>
            </a:fld>
            <a:endParaRPr lang="en-US"/>
          </a:p>
        </p:txBody>
      </p:sp>
    </p:spTree>
    <p:extLst>
      <p:ext uri="{BB962C8B-B14F-4D97-AF65-F5344CB8AC3E}">
        <p14:creationId xmlns:p14="http://schemas.microsoft.com/office/powerpoint/2010/main" val="345271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en-US"/>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p>
            <a:r>
              <a:rPr lang="nb-NO" smtClean="0"/>
              <a:t>18.11.15</a:t>
            </a:r>
            <a:endParaRPr lang="en-US"/>
          </a:p>
        </p:txBody>
      </p:sp>
      <p:sp>
        <p:nvSpPr>
          <p:cNvPr id="5" name="Plassholder for bunntekst 4"/>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6" name="Plassholder for lysbildenummer 5"/>
          <p:cNvSpPr>
            <a:spLocks noGrp="1"/>
          </p:cNvSpPr>
          <p:nvPr>
            <p:ph type="sldNum" sz="quarter" idx="12"/>
          </p:nvPr>
        </p:nvSpPr>
        <p:spPr/>
        <p:txBody>
          <a:bodyPr/>
          <a:lstStyle/>
          <a:p>
            <a:fld id="{8CFFB715-1276-5A4D-9944-E23DE844F0C1}" type="slidenum">
              <a:rPr lang="en-US" smtClean="0"/>
              <a:t>‹#›</a:t>
            </a:fld>
            <a:endParaRPr lang="en-US"/>
          </a:p>
        </p:txBody>
      </p:sp>
    </p:spTree>
    <p:extLst>
      <p:ext uri="{BB962C8B-B14F-4D97-AF65-F5344CB8AC3E}">
        <p14:creationId xmlns:p14="http://schemas.microsoft.com/office/powerpoint/2010/main" val="351602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p>
            <a:r>
              <a:rPr lang="nb-NO" smtClean="0"/>
              <a:t>18.11.15</a:t>
            </a:r>
            <a:endParaRPr lang="en-US"/>
          </a:p>
        </p:txBody>
      </p:sp>
      <p:sp>
        <p:nvSpPr>
          <p:cNvPr id="5" name="Plassholder for bunntekst 4"/>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6" name="Plassholder for lysbildenummer 5"/>
          <p:cNvSpPr>
            <a:spLocks noGrp="1"/>
          </p:cNvSpPr>
          <p:nvPr>
            <p:ph type="sldNum" sz="quarter" idx="12"/>
          </p:nvPr>
        </p:nvSpPr>
        <p:spPr/>
        <p:txBody>
          <a:bodyPr/>
          <a:lstStyle/>
          <a:p>
            <a:fld id="{8CFFB715-1276-5A4D-9944-E23DE844F0C1}" type="slidenum">
              <a:rPr lang="en-US" smtClean="0"/>
              <a:t>‹#›</a:t>
            </a:fld>
            <a:endParaRPr lang="en-US"/>
          </a:p>
        </p:txBody>
      </p:sp>
    </p:spTree>
    <p:extLst>
      <p:ext uri="{BB962C8B-B14F-4D97-AF65-F5344CB8AC3E}">
        <p14:creationId xmlns:p14="http://schemas.microsoft.com/office/powerpoint/2010/main" val="35345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en-US"/>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r>
              <a:rPr lang="nb-NO" smtClean="0"/>
              <a:t>18.11.15</a:t>
            </a:r>
            <a:endParaRPr lang="en-US"/>
          </a:p>
        </p:txBody>
      </p:sp>
      <p:sp>
        <p:nvSpPr>
          <p:cNvPr id="5" name="Plassholder for bunntekst 4"/>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6" name="Plassholder for lysbildenummer 5"/>
          <p:cNvSpPr>
            <a:spLocks noGrp="1"/>
          </p:cNvSpPr>
          <p:nvPr>
            <p:ph type="sldNum" sz="quarter" idx="12"/>
          </p:nvPr>
        </p:nvSpPr>
        <p:spPr/>
        <p:txBody>
          <a:bodyPr/>
          <a:lstStyle/>
          <a:p>
            <a:fld id="{8CFFB715-1276-5A4D-9944-E23DE844F0C1}" type="slidenum">
              <a:rPr lang="en-US" smtClean="0"/>
              <a:t>‹#›</a:t>
            </a:fld>
            <a:endParaRPr lang="en-US"/>
          </a:p>
        </p:txBody>
      </p:sp>
    </p:spTree>
    <p:extLst>
      <p:ext uri="{BB962C8B-B14F-4D97-AF65-F5344CB8AC3E}">
        <p14:creationId xmlns:p14="http://schemas.microsoft.com/office/powerpoint/2010/main" val="189484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dato 4"/>
          <p:cNvSpPr>
            <a:spLocks noGrp="1"/>
          </p:cNvSpPr>
          <p:nvPr>
            <p:ph type="dt" sz="half" idx="10"/>
          </p:nvPr>
        </p:nvSpPr>
        <p:spPr/>
        <p:txBody>
          <a:bodyPr/>
          <a:lstStyle/>
          <a:p>
            <a:r>
              <a:rPr lang="nb-NO" smtClean="0"/>
              <a:t>18.11.15</a:t>
            </a:r>
            <a:endParaRPr lang="en-US"/>
          </a:p>
        </p:txBody>
      </p:sp>
      <p:sp>
        <p:nvSpPr>
          <p:cNvPr id="6" name="Plassholder for bunntekst 5"/>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7" name="Plassholder for lysbildenummer 6"/>
          <p:cNvSpPr>
            <a:spLocks noGrp="1"/>
          </p:cNvSpPr>
          <p:nvPr>
            <p:ph type="sldNum" sz="quarter" idx="12"/>
          </p:nvPr>
        </p:nvSpPr>
        <p:spPr/>
        <p:txBody>
          <a:bodyPr/>
          <a:lstStyle/>
          <a:p>
            <a:fld id="{8CFFB715-1276-5A4D-9944-E23DE844F0C1}" type="slidenum">
              <a:rPr lang="en-US" smtClean="0"/>
              <a:t>‹#›</a:t>
            </a:fld>
            <a:endParaRPr lang="en-US"/>
          </a:p>
        </p:txBody>
      </p:sp>
    </p:spTree>
    <p:extLst>
      <p:ext uri="{BB962C8B-B14F-4D97-AF65-F5344CB8AC3E}">
        <p14:creationId xmlns:p14="http://schemas.microsoft.com/office/powerpoint/2010/main" val="2372052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en-US"/>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Plassholder for dato 6"/>
          <p:cNvSpPr>
            <a:spLocks noGrp="1"/>
          </p:cNvSpPr>
          <p:nvPr>
            <p:ph type="dt" sz="half" idx="10"/>
          </p:nvPr>
        </p:nvSpPr>
        <p:spPr/>
        <p:txBody>
          <a:bodyPr/>
          <a:lstStyle/>
          <a:p>
            <a:r>
              <a:rPr lang="nb-NO" smtClean="0"/>
              <a:t>18.11.15</a:t>
            </a:r>
            <a:endParaRPr lang="en-US"/>
          </a:p>
        </p:txBody>
      </p:sp>
      <p:sp>
        <p:nvSpPr>
          <p:cNvPr id="8" name="Plassholder for bunntekst 7"/>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9" name="Plassholder for lysbildenummer 8"/>
          <p:cNvSpPr>
            <a:spLocks noGrp="1"/>
          </p:cNvSpPr>
          <p:nvPr>
            <p:ph type="sldNum" sz="quarter" idx="12"/>
          </p:nvPr>
        </p:nvSpPr>
        <p:spPr/>
        <p:txBody>
          <a:bodyPr/>
          <a:lstStyle/>
          <a:p>
            <a:fld id="{8CFFB715-1276-5A4D-9944-E23DE844F0C1}" type="slidenum">
              <a:rPr lang="en-US" smtClean="0"/>
              <a:t>‹#›</a:t>
            </a:fld>
            <a:endParaRPr lang="en-US"/>
          </a:p>
        </p:txBody>
      </p:sp>
    </p:spTree>
    <p:extLst>
      <p:ext uri="{BB962C8B-B14F-4D97-AF65-F5344CB8AC3E}">
        <p14:creationId xmlns:p14="http://schemas.microsoft.com/office/powerpoint/2010/main" val="747772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dato 2"/>
          <p:cNvSpPr>
            <a:spLocks noGrp="1"/>
          </p:cNvSpPr>
          <p:nvPr>
            <p:ph type="dt" sz="half" idx="10"/>
          </p:nvPr>
        </p:nvSpPr>
        <p:spPr/>
        <p:txBody>
          <a:bodyPr/>
          <a:lstStyle/>
          <a:p>
            <a:r>
              <a:rPr lang="nb-NO" smtClean="0"/>
              <a:t>18.11.15</a:t>
            </a:r>
            <a:endParaRPr lang="en-US"/>
          </a:p>
        </p:txBody>
      </p:sp>
      <p:sp>
        <p:nvSpPr>
          <p:cNvPr id="4" name="Plassholder for bunntekst 3"/>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5" name="Plassholder for lysbildenummer 4"/>
          <p:cNvSpPr>
            <a:spLocks noGrp="1"/>
          </p:cNvSpPr>
          <p:nvPr>
            <p:ph type="sldNum" sz="quarter" idx="12"/>
          </p:nvPr>
        </p:nvSpPr>
        <p:spPr/>
        <p:txBody>
          <a:bodyPr/>
          <a:lstStyle/>
          <a:p>
            <a:fld id="{8CFFB715-1276-5A4D-9944-E23DE844F0C1}" type="slidenum">
              <a:rPr lang="en-US" smtClean="0"/>
              <a:t>‹#›</a:t>
            </a:fld>
            <a:endParaRPr lang="en-US"/>
          </a:p>
        </p:txBody>
      </p:sp>
    </p:spTree>
    <p:extLst>
      <p:ext uri="{BB962C8B-B14F-4D97-AF65-F5344CB8AC3E}">
        <p14:creationId xmlns:p14="http://schemas.microsoft.com/office/powerpoint/2010/main" val="245287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smtClean="0"/>
              <a:t>18.11.15</a:t>
            </a:r>
            <a:endParaRPr lang="en-US"/>
          </a:p>
        </p:txBody>
      </p:sp>
      <p:sp>
        <p:nvSpPr>
          <p:cNvPr id="3" name="Plassholder for bunntekst 2"/>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4" name="Plassholder for lysbildenummer 3"/>
          <p:cNvSpPr>
            <a:spLocks noGrp="1"/>
          </p:cNvSpPr>
          <p:nvPr>
            <p:ph type="sldNum" sz="quarter" idx="12"/>
          </p:nvPr>
        </p:nvSpPr>
        <p:spPr/>
        <p:txBody>
          <a:bodyPr/>
          <a:lstStyle/>
          <a:p>
            <a:fld id="{8CFFB715-1276-5A4D-9944-E23DE844F0C1}" type="slidenum">
              <a:rPr lang="en-US" smtClean="0"/>
              <a:t>‹#›</a:t>
            </a:fld>
            <a:endParaRPr lang="en-US"/>
          </a:p>
        </p:txBody>
      </p:sp>
    </p:spTree>
    <p:extLst>
      <p:ext uri="{BB962C8B-B14F-4D97-AF65-F5344CB8AC3E}">
        <p14:creationId xmlns:p14="http://schemas.microsoft.com/office/powerpoint/2010/main" val="261161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en-US"/>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r>
              <a:rPr lang="nb-NO" smtClean="0"/>
              <a:t>18.11.15</a:t>
            </a:r>
            <a:endParaRPr lang="en-US"/>
          </a:p>
        </p:txBody>
      </p:sp>
      <p:sp>
        <p:nvSpPr>
          <p:cNvPr id="6" name="Plassholder for bunntekst 5"/>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7" name="Plassholder for lysbildenummer 6"/>
          <p:cNvSpPr>
            <a:spLocks noGrp="1"/>
          </p:cNvSpPr>
          <p:nvPr>
            <p:ph type="sldNum" sz="quarter" idx="12"/>
          </p:nvPr>
        </p:nvSpPr>
        <p:spPr/>
        <p:txBody>
          <a:bodyPr/>
          <a:lstStyle/>
          <a:p>
            <a:fld id="{8CFFB715-1276-5A4D-9944-E23DE844F0C1}" type="slidenum">
              <a:rPr lang="en-US" smtClean="0"/>
              <a:t>‹#›</a:t>
            </a:fld>
            <a:endParaRPr lang="en-US"/>
          </a:p>
        </p:txBody>
      </p:sp>
    </p:spTree>
    <p:extLst>
      <p:ext uri="{BB962C8B-B14F-4D97-AF65-F5344CB8AC3E}">
        <p14:creationId xmlns:p14="http://schemas.microsoft.com/office/powerpoint/2010/main" val="178930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en-US"/>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r>
              <a:rPr lang="nb-NO" smtClean="0"/>
              <a:t>18.11.15</a:t>
            </a:r>
            <a:endParaRPr lang="en-US"/>
          </a:p>
        </p:txBody>
      </p:sp>
      <p:sp>
        <p:nvSpPr>
          <p:cNvPr id="6" name="Plassholder for bunntekst 5"/>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7" name="Plassholder for lysbildenummer 6"/>
          <p:cNvSpPr>
            <a:spLocks noGrp="1"/>
          </p:cNvSpPr>
          <p:nvPr>
            <p:ph type="sldNum" sz="quarter" idx="12"/>
          </p:nvPr>
        </p:nvSpPr>
        <p:spPr/>
        <p:txBody>
          <a:bodyPr/>
          <a:lstStyle/>
          <a:p>
            <a:fld id="{8CFFB715-1276-5A4D-9944-E23DE844F0C1}" type="slidenum">
              <a:rPr lang="en-US" smtClean="0"/>
              <a:t>‹#›</a:t>
            </a:fld>
            <a:endParaRPr lang="en-US"/>
          </a:p>
        </p:txBody>
      </p:sp>
    </p:spTree>
    <p:extLst>
      <p:ext uri="{BB962C8B-B14F-4D97-AF65-F5344CB8AC3E}">
        <p14:creationId xmlns:p14="http://schemas.microsoft.com/office/powerpoint/2010/main" val="6888141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en-US"/>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b-NO" smtClean="0"/>
              <a:t>18.11.15</a:t>
            </a:r>
            <a:endParaRPr lang="en-US"/>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Kasor Invest AS </a:t>
            </a:r>
            <a:r>
              <a:rPr lang="zh-CN" altLang="en-US" smtClean="0"/>
              <a:t>版权所有</a:t>
            </a:r>
            <a:endParaRPr lang="en-US"/>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B715-1276-5A4D-9944-E23DE844F0C1}" type="slidenum">
              <a:rPr lang="en-US" smtClean="0"/>
              <a:t>‹#›</a:t>
            </a:fld>
            <a:endParaRPr lang="en-US"/>
          </a:p>
        </p:txBody>
      </p:sp>
    </p:spTree>
    <p:extLst>
      <p:ext uri="{BB962C8B-B14F-4D97-AF65-F5344CB8AC3E}">
        <p14:creationId xmlns:p14="http://schemas.microsoft.com/office/powerpoint/2010/main" val="1166098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solidFill>
            <a:schemeClr val="tx2">
              <a:lumMod val="60000"/>
              <a:lumOff val="40000"/>
            </a:schemeClr>
          </a:solidFill>
          <a:ln>
            <a:noFill/>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txBody>
          <a:bodyPr>
            <a:normAutofit/>
          </a:bodyPr>
          <a:lstStyle/>
          <a:p>
            <a:r>
              <a:rPr lang="zh-CN" altLang="en-US" b="1" dirty="0" smtClean="0">
                <a:solidFill>
                  <a:schemeClr val="bg1"/>
                </a:solidFill>
              </a:rPr>
              <a:t>概要</a:t>
            </a:r>
            <a:endParaRPr lang="en-US" b="1" dirty="0">
              <a:solidFill>
                <a:schemeClr val="bg1"/>
              </a:solidFill>
            </a:endParaRPr>
          </a:p>
        </p:txBody>
      </p:sp>
      <p:sp>
        <p:nvSpPr>
          <p:cNvPr id="3" name="Undertittel 2"/>
          <p:cNvSpPr>
            <a:spLocks noGrp="1"/>
          </p:cNvSpPr>
          <p:nvPr>
            <p:ph type="subTitle" idx="1"/>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77500" lnSpcReduction="20000"/>
          </a:bodyPr>
          <a:lstStyle/>
          <a:p>
            <a:r>
              <a:rPr lang="zh-CN" altLang="en-US" sz="2900" b="1" dirty="0">
                <a:solidFill>
                  <a:srgbClr val="0000FF"/>
                </a:solidFill>
              </a:rPr>
              <a:t>班迪球</a:t>
            </a:r>
            <a:r>
              <a:rPr lang="zh-TW" altLang="en-US" sz="2900" b="1" dirty="0">
                <a:solidFill>
                  <a:srgbClr val="0000FF"/>
                </a:solidFill>
              </a:rPr>
              <a:t>（</a:t>
            </a:r>
            <a:r>
              <a:rPr lang="en-GB" altLang="zh-TW" sz="2900" b="1" dirty="0">
                <a:solidFill>
                  <a:srgbClr val="0000FF"/>
                </a:solidFill>
              </a:rPr>
              <a:t>Bandy</a:t>
            </a:r>
            <a:r>
              <a:rPr lang="zh-TW" altLang="en-US" sz="2900" b="1" dirty="0">
                <a:solidFill>
                  <a:srgbClr val="0000FF"/>
                </a:solidFill>
              </a:rPr>
              <a:t>）</a:t>
            </a:r>
            <a:r>
              <a:rPr lang="zh-CN" altLang="en-US" sz="2900" b="1" dirty="0">
                <a:solidFill>
                  <a:srgbClr val="0000FF"/>
                </a:solidFill>
              </a:rPr>
              <a:t>与其它</a:t>
            </a:r>
            <a:r>
              <a:rPr lang="en-US" altLang="zh-CN" sz="2900" b="1" dirty="0">
                <a:solidFill>
                  <a:srgbClr val="0000FF"/>
                </a:solidFill>
              </a:rPr>
              <a:t>15</a:t>
            </a:r>
            <a:r>
              <a:rPr lang="zh-CN" altLang="en-US" sz="2900" b="1" dirty="0">
                <a:solidFill>
                  <a:srgbClr val="0000FF"/>
                </a:solidFill>
              </a:rPr>
              <a:t>项冬季奥林匹克运动会（</a:t>
            </a:r>
            <a:r>
              <a:rPr lang="en-US" altLang="zh-CN" sz="2900" b="1" dirty="0">
                <a:solidFill>
                  <a:srgbClr val="0000FF"/>
                </a:solidFill>
              </a:rPr>
              <a:t>OWG</a:t>
            </a:r>
            <a:r>
              <a:rPr lang="zh-CN" altLang="en-US" sz="2900" b="1" dirty="0">
                <a:solidFill>
                  <a:srgbClr val="0000FF"/>
                </a:solidFill>
              </a:rPr>
              <a:t>）项目</a:t>
            </a:r>
            <a:r>
              <a:rPr lang="zh-CN" altLang="en-US" sz="2900" b="1" dirty="0" smtClean="0">
                <a:solidFill>
                  <a:srgbClr val="0000FF"/>
                </a:solidFill>
              </a:rPr>
              <a:t>对比</a:t>
            </a:r>
            <a:endParaRPr lang="en-US" sz="2900" dirty="0" smtClean="0"/>
          </a:p>
          <a:p>
            <a:endParaRPr lang="en-US" dirty="0" smtClean="0"/>
          </a:p>
          <a:p>
            <a:r>
              <a:rPr lang="zh-CN" altLang="en-US" sz="2600" i="1" dirty="0"/>
              <a:t>作者</a:t>
            </a:r>
            <a:r>
              <a:rPr lang="en-US" sz="2600" i="1" dirty="0"/>
              <a:t>: Knut </a:t>
            </a:r>
            <a:r>
              <a:rPr lang="en-US" sz="2600" i="1" dirty="0" err="1"/>
              <a:t>Audun</a:t>
            </a:r>
            <a:r>
              <a:rPr lang="en-US" sz="2600" i="1" dirty="0"/>
              <a:t> </a:t>
            </a:r>
            <a:r>
              <a:rPr lang="en-US" sz="2600" i="1" dirty="0" err="1"/>
              <a:t>Sørensen</a:t>
            </a:r>
            <a:r>
              <a:rPr lang="en-US" sz="2600" i="1" dirty="0"/>
              <a:t>, </a:t>
            </a:r>
            <a:r>
              <a:rPr lang="zh-CN" altLang="en-US" sz="2600" i="1" dirty="0"/>
              <a:t>挪威</a:t>
            </a:r>
            <a:endParaRPr lang="en-US" sz="2600" i="1" dirty="0"/>
          </a:p>
          <a:p>
            <a:r>
              <a:rPr lang="zh-CN" altLang="en-US" sz="2600" i="1" dirty="0"/>
              <a:t>（分析师，经济学家）</a:t>
            </a:r>
            <a:endParaRPr lang="en-US" sz="2600" i="1" dirty="0" smtClean="0"/>
          </a:p>
          <a:p>
            <a:endParaRPr lang="en-US" i="1" dirty="0" smtClean="0"/>
          </a:p>
        </p:txBody>
      </p:sp>
      <p:sp>
        <p:nvSpPr>
          <p:cNvPr id="4" name="Plassholder for bunntekst 3"/>
          <p:cNvSpPr>
            <a:spLocks noGrp="1"/>
          </p:cNvSpPr>
          <p:nvPr>
            <p:ph type="ftr" sz="quarter" idx="11"/>
          </p:nvPr>
        </p:nvSpPr>
        <p:spPr/>
        <p:txBody>
          <a:bodyPr/>
          <a:lstStyle/>
          <a:p>
            <a:r>
              <a:rPr lang="nb-NO" smtClean="0"/>
              <a:t>@ Kasor Invest AS </a:t>
            </a:r>
            <a:r>
              <a:rPr lang="zh-CN" altLang="en-US" smtClean="0"/>
              <a:t>版权所有</a:t>
            </a:r>
            <a:endParaRPr lang="nb-NO" dirty="0"/>
          </a:p>
        </p:txBody>
      </p:sp>
      <p:sp>
        <p:nvSpPr>
          <p:cNvPr id="5" name="Plassholder for lysbildenummer 4"/>
          <p:cNvSpPr>
            <a:spLocks noGrp="1"/>
          </p:cNvSpPr>
          <p:nvPr>
            <p:ph type="sldNum" sz="quarter" idx="12"/>
          </p:nvPr>
        </p:nvSpPr>
        <p:spPr/>
        <p:txBody>
          <a:bodyPr/>
          <a:lstStyle/>
          <a:p>
            <a:fld id="{61DBD377-1077-A04D-9127-853093D9C44A}" type="slidenum">
              <a:rPr lang="nb-NO" smtClean="0"/>
              <a:t>1</a:t>
            </a:fld>
            <a:endParaRPr lang="nb-NO" dirty="0"/>
          </a:p>
        </p:txBody>
      </p:sp>
      <p:sp>
        <p:nvSpPr>
          <p:cNvPr id="6" name="Plassholder for dato 5"/>
          <p:cNvSpPr>
            <a:spLocks noGrp="1"/>
          </p:cNvSpPr>
          <p:nvPr>
            <p:ph type="dt" sz="half" idx="10"/>
          </p:nvPr>
        </p:nvSpPr>
        <p:spPr/>
        <p:txBody>
          <a:bodyPr/>
          <a:lstStyle/>
          <a:p>
            <a:r>
              <a:rPr lang="en-US" altLang="zh-CN" smtClean="0"/>
              <a:t>27.02.2016</a:t>
            </a:r>
            <a:endParaRPr lang="nb-NO" dirty="0"/>
          </a:p>
        </p:txBody>
      </p:sp>
      <p:sp>
        <p:nvSpPr>
          <p:cNvPr id="7" name="Rektangel 6"/>
          <p:cNvSpPr/>
          <p:nvPr/>
        </p:nvSpPr>
        <p:spPr>
          <a:xfrm>
            <a:off x="3619878" y="5785591"/>
            <a:ext cx="239168" cy="384721"/>
          </a:xfrm>
          <a:prstGeom prst="rect">
            <a:avLst/>
          </a:prstGeom>
        </p:spPr>
        <p:txBody>
          <a:bodyPr wrap="none">
            <a:spAutoFit/>
          </a:bodyPr>
          <a:lstStyle/>
          <a:p>
            <a:r>
              <a:rPr lang="en-US" dirty="0" smtClean="0"/>
              <a:t> </a:t>
            </a:r>
            <a:endParaRPr lang="en-US"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64251"/>
            <a:ext cx="1524000" cy="1600200"/>
          </a:xfrm>
          <a:prstGeom prst="rect">
            <a:avLst/>
          </a:prstGeom>
          <a:effectLst>
            <a:innerShdw blurRad="63500" dist="50800" dir="10800000">
              <a:prstClr val="black">
                <a:alpha val="50000"/>
              </a:prstClr>
            </a:innerShdw>
          </a:effectLst>
        </p:spPr>
      </p:pic>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362" y="484019"/>
            <a:ext cx="2716038" cy="13606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Pil høyre 9"/>
          <p:cNvSpPr/>
          <p:nvPr/>
        </p:nvSpPr>
        <p:spPr>
          <a:xfrm>
            <a:off x="3702861" y="959671"/>
            <a:ext cx="978408" cy="484632"/>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2" name="TekstSylinder 10"/>
          <p:cNvSpPr txBox="1"/>
          <p:nvPr/>
        </p:nvSpPr>
        <p:spPr>
          <a:xfrm>
            <a:off x="685800" y="5505525"/>
            <a:ext cx="7603379" cy="7078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nb-NO"/>
            </a:defPPr>
            <a:lvl1pPr marL="0" algn="l" defTabSz="484245" rtl="0" eaLnBrk="1" latinLnBrk="0" hangingPunct="1">
              <a:defRPr sz="1900" kern="1200">
                <a:solidFill>
                  <a:schemeClr val="tx1"/>
                </a:solidFill>
                <a:latin typeface="+mn-lt"/>
                <a:ea typeface="+mn-ea"/>
                <a:cs typeface="+mn-cs"/>
              </a:defRPr>
            </a:lvl1pPr>
            <a:lvl2pPr marL="484245" algn="l" defTabSz="484245" rtl="0" eaLnBrk="1" latinLnBrk="0" hangingPunct="1">
              <a:defRPr sz="1900" kern="1200">
                <a:solidFill>
                  <a:schemeClr val="tx1"/>
                </a:solidFill>
                <a:latin typeface="+mn-lt"/>
                <a:ea typeface="+mn-ea"/>
                <a:cs typeface="+mn-cs"/>
              </a:defRPr>
            </a:lvl2pPr>
            <a:lvl3pPr marL="968490" algn="l" defTabSz="484245" rtl="0" eaLnBrk="1" latinLnBrk="0" hangingPunct="1">
              <a:defRPr sz="1900" kern="1200">
                <a:solidFill>
                  <a:schemeClr val="tx1"/>
                </a:solidFill>
                <a:latin typeface="+mn-lt"/>
                <a:ea typeface="+mn-ea"/>
                <a:cs typeface="+mn-cs"/>
              </a:defRPr>
            </a:lvl3pPr>
            <a:lvl4pPr marL="1452736" algn="l" defTabSz="484245" rtl="0" eaLnBrk="1" latinLnBrk="0" hangingPunct="1">
              <a:defRPr sz="1900" kern="1200">
                <a:solidFill>
                  <a:schemeClr val="tx1"/>
                </a:solidFill>
                <a:latin typeface="+mn-lt"/>
                <a:ea typeface="+mn-ea"/>
                <a:cs typeface="+mn-cs"/>
              </a:defRPr>
            </a:lvl4pPr>
            <a:lvl5pPr marL="1936981" algn="l" defTabSz="484245" rtl="0" eaLnBrk="1" latinLnBrk="0" hangingPunct="1">
              <a:defRPr sz="1900" kern="1200">
                <a:solidFill>
                  <a:schemeClr val="tx1"/>
                </a:solidFill>
                <a:latin typeface="+mn-lt"/>
                <a:ea typeface="+mn-ea"/>
                <a:cs typeface="+mn-cs"/>
              </a:defRPr>
            </a:lvl5pPr>
            <a:lvl6pPr marL="2421226" algn="l" defTabSz="484245" rtl="0" eaLnBrk="1" latinLnBrk="0" hangingPunct="1">
              <a:defRPr sz="1900" kern="1200">
                <a:solidFill>
                  <a:schemeClr val="tx1"/>
                </a:solidFill>
                <a:latin typeface="+mn-lt"/>
                <a:ea typeface="+mn-ea"/>
                <a:cs typeface="+mn-cs"/>
              </a:defRPr>
            </a:lvl6pPr>
            <a:lvl7pPr marL="2905471" algn="l" defTabSz="484245" rtl="0" eaLnBrk="1" latinLnBrk="0" hangingPunct="1">
              <a:defRPr sz="1900" kern="1200">
                <a:solidFill>
                  <a:schemeClr val="tx1"/>
                </a:solidFill>
                <a:latin typeface="+mn-lt"/>
                <a:ea typeface="+mn-ea"/>
                <a:cs typeface="+mn-cs"/>
              </a:defRPr>
            </a:lvl7pPr>
            <a:lvl8pPr marL="3389717" algn="l" defTabSz="484245" rtl="0" eaLnBrk="1" latinLnBrk="0" hangingPunct="1">
              <a:defRPr sz="1900" kern="1200">
                <a:solidFill>
                  <a:schemeClr val="tx1"/>
                </a:solidFill>
                <a:latin typeface="+mn-lt"/>
                <a:ea typeface="+mn-ea"/>
                <a:cs typeface="+mn-cs"/>
              </a:defRPr>
            </a:lvl8pPr>
            <a:lvl9pPr marL="3873962" algn="l" defTabSz="484245" rtl="0" eaLnBrk="1" latinLnBrk="0" hangingPunct="1">
              <a:defRPr sz="1900" kern="1200">
                <a:solidFill>
                  <a:schemeClr val="tx1"/>
                </a:solidFill>
                <a:latin typeface="+mn-lt"/>
                <a:ea typeface="+mn-ea"/>
                <a:cs typeface="+mn-cs"/>
              </a:defRPr>
            </a:lvl9pPr>
          </a:lstStyle>
          <a:p>
            <a:r>
              <a:rPr lang="zh-CN" altLang="en-US" sz="800" b="1" dirty="0" smtClean="0"/>
              <a:t>声明：</a:t>
            </a:r>
            <a:endParaRPr lang="en-GB" altLang="zh-CN" sz="800" b="1" dirty="0" smtClean="0"/>
          </a:p>
          <a:p>
            <a:r>
              <a:rPr lang="zh-CN" altLang="en-US" sz="800" dirty="0" smtClean="0"/>
              <a:t>本文件中所包含的信息均为机密，请务必保密。</a:t>
            </a:r>
            <a:endParaRPr lang="en-US" sz="800" dirty="0"/>
          </a:p>
          <a:p>
            <a:endParaRPr lang="en-US" sz="800" dirty="0" smtClean="0"/>
          </a:p>
          <a:p>
            <a:r>
              <a:rPr lang="zh-CN" altLang="en-US" sz="800" dirty="0" smtClean="0"/>
              <a:t>本文件由</a:t>
            </a:r>
            <a:r>
              <a:rPr lang="en-US" altLang="zh-CN" sz="800" dirty="0" err="1" smtClean="0"/>
              <a:t>Kasor</a:t>
            </a:r>
            <a:r>
              <a:rPr lang="zh-CN" altLang="en-US" sz="800" dirty="0"/>
              <a:t> </a:t>
            </a:r>
            <a:r>
              <a:rPr lang="zh-CN" altLang="en-US" sz="800" dirty="0" smtClean="0"/>
              <a:t>投资的代表准备并制作，仅用于介绍和参考。文件中所使用的数据和信息均来自</a:t>
            </a:r>
            <a:r>
              <a:rPr lang="zh-CN" altLang="en-US" sz="800" dirty="0"/>
              <a:t>第三方公共</a:t>
            </a:r>
            <a:r>
              <a:rPr lang="zh-CN" altLang="en-US" sz="800" dirty="0" smtClean="0"/>
              <a:t>资源，所有数据和信息已确保尽可能的准确。作者，</a:t>
            </a:r>
            <a:r>
              <a:rPr lang="en-US" altLang="zh-CN" sz="800" dirty="0" err="1" smtClean="0"/>
              <a:t>Kasor</a:t>
            </a:r>
            <a:r>
              <a:rPr lang="zh-CN" altLang="en-US" sz="800" dirty="0" smtClean="0"/>
              <a:t>投资，国际班迪球联盟或资助方都不对任何有可能存在的错误负责。</a:t>
            </a:r>
            <a:endParaRPr lang="en-US" sz="800" dirty="0"/>
          </a:p>
        </p:txBody>
      </p:sp>
    </p:spTree>
    <p:extLst>
      <p:ext uri="{BB962C8B-B14F-4D97-AF65-F5344CB8AC3E}">
        <p14:creationId xmlns:p14="http://schemas.microsoft.com/office/powerpoint/2010/main" val="2602640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412480" cy="1143000"/>
          </a:xfr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zh-CN" altLang="en-US" sz="3200" dirty="0" smtClean="0">
                <a:solidFill>
                  <a:schemeClr val="bg1"/>
                </a:solidFill>
              </a:rPr>
              <a:t>涵盖了</a:t>
            </a:r>
            <a:r>
              <a:rPr lang="en-US" altLang="zh-CN" sz="3200" dirty="0" smtClean="0">
                <a:solidFill>
                  <a:schemeClr val="bg1"/>
                </a:solidFill>
              </a:rPr>
              <a:t>12</a:t>
            </a:r>
            <a:r>
              <a:rPr lang="zh-CN" altLang="en-US" sz="3200" dirty="0" smtClean="0">
                <a:solidFill>
                  <a:schemeClr val="bg1"/>
                </a:solidFill>
              </a:rPr>
              <a:t>强的奥林匹克全国性传统运动项目</a:t>
            </a:r>
            <a:endParaRPr lang="en-US" sz="3200" dirty="0">
              <a:solidFill>
                <a:schemeClr val="bg1"/>
              </a:solidFill>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5659301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Plassholder for bunntekst 4"/>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6" name="Plassholder for lysbildenummer 5"/>
          <p:cNvSpPr>
            <a:spLocks noGrp="1"/>
          </p:cNvSpPr>
          <p:nvPr>
            <p:ph type="sldNum" sz="quarter" idx="12"/>
          </p:nvPr>
        </p:nvSpPr>
        <p:spPr/>
        <p:txBody>
          <a:bodyPr/>
          <a:lstStyle/>
          <a:p>
            <a:fld id="{8CFFB715-1276-5A4D-9944-E23DE844F0C1}" type="slidenum">
              <a:rPr lang="en-US" smtClean="0"/>
              <a:t>10</a:t>
            </a:fld>
            <a:endParaRPr lang="en-US"/>
          </a:p>
        </p:txBody>
      </p:sp>
      <p:sp>
        <p:nvSpPr>
          <p:cNvPr id="7" name="Plassholder for dato 2"/>
          <p:cNvSpPr>
            <a:spLocks noGrp="1"/>
          </p:cNvSpPr>
          <p:nvPr>
            <p:ph type="dt" sz="half" idx="10"/>
          </p:nvPr>
        </p:nvSpPr>
        <p:spPr>
          <a:xfrm>
            <a:off x="457200" y="6356350"/>
            <a:ext cx="2133600" cy="365125"/>
          </a:xfrm>
        </p:spPr>
        <p:txBody>
          <a:bodyPr/>
          <a:lstStyle/>
          <a:p>
            <a:fld id="{D1736BE1-203C-474A-9247-548571BC95BE}" type="datetime1">
              <a:rPr lang="nb-NO" smtClean="0"/>
              <a:t>27.02.2016</a:t>
            </a:fld>
            <a:endParaRPr lang="en-US" dirty="0"/>
          </a:p>
        </p:txBody>
      </p:sp>
    </p:spTree>
    <p:extLst>
      <p:ext uri="{BB962C8B-B14F-4D97-AF65-F5344CB8AC3E}">
        <p14:creationId xmlns:p14="http://schemas.microsoft.com/office/powerpoint/2010/main" val="227905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n-US" sz="3200" dirty="0">
                <a:solidFill>
                  <a:schemeClr val="bg1"/>
                </a:solidFill>
              </a:rPr>
              <a:t>12</a:t>
            </a:r>
            <a:r>
              <a:rPr lang="zh-CN" altLang="en-US" sz="3200" dirty="0">
                <a:solidFill>
                  <a:schemeClr val="bg1"/>
                </a:solidFill>
              </a:rPr>
              <a:t>强中其已有</a:t>
            </a:r>
            <a:r>
              <a:rPr lang="en-US" sz="3200" dirty="0">
                <a:solidFill>
                  <a:schemeClr val="bg1"/>
                </a:solidFill>
              </a:rPr>
              <a:t>9</a:t>
            </a:r>
            <a:r>
              <a:rPr lang="zh-CN" altLang="en-US" sz="3200" dirty="0">
                <a:solidFill>
                  <a:schemeClr val="bg1"/>
                </a:solidFill>
              </a:rPr>
              <a:t>个</a:t>
            </a:r>
            <a:r>
              <a:rPr lang="zh-CN" altLang="en-US" sz="3200" dirty="0" smtClean="0">
                <a:solidFill>
                  <a:schemeClr val="bg1"/>
                </a:solidFill>
              </a:rPr>
              <a:t>国家的传统运动项目</a:t>
            </a:r>
            <a:r>
              <a:rPr lang="en-US" altLang="zh-CN" sz="3200" dirty="0" smtClean="0">
                <a:solidFill>
                  <a:schemeClr val="bg1"/>
                </a:solidFill>
              </a:rPr>
              <a:t/>
            </a:r>
            <a:br>
              <a:rPr lang="en-US" altLang="zh-CN" sz="3200" dirty="0" smtClean="0">
                <a:solidFill>
                  <a:schemeClr val="bg1"/>
                </a:solidFill>
              </a:rPr>
            </a:br>
            <a:r>
              <a:rPr lang="zh-CN" altLang="en-US" sz="3200" dirty="0" smtClean="0">
                <a:solidFill>
                  <a:schemeClr val="bg1"/>
                </a:solidFill>
              </a:rPr>
              <a:t>被纳入奥运会比赛项目</a:t>
            </a:r>
            <a:r>
              <a:rPr lang="en-US" sz="3200" dirty="0" smtClean="0">
                <a:solidFill>
                  <a:schemeClr val="bg1"/>
                </a:solidFill>
              </a:rPr>
              <a:t/>
            </a:r>
            <a:br>
              <a:rPr lang="en-US" sz="3200" dirty="0" smtClean="0">
                <a:solidFill>
                  <a:schemeClr val="bg1"/>
                </a:solidFill>
              </a:rPr>
            </a:br>
            <a:endParaRPr lang="en-US" sz="1600" dirty="0">
              <a:solidFill>
                <a:schemeClr val="bg1"/>
              </a:solidFill>
            </a:endParaRP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1917339231"/>
              </p:ext>
            </p:extLst>
          </p:nvPr>
        </p:nvGraphicFramePr>
        <p:xfrm>
          <a:off x="457200" y="159503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bunntekst 3"/>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6" name="Plassholder for lysbildenummer 5"/>
          <p:cNvSpPr>
            <a:spLocks noGrp="1"/>
          </p:cNvSpPr>
          <p:nvPr>
            <p:ph type="sldNum" sz="quarter" idx="12"/>
          </p:nvPr>
        </p:nvSpPr>
        <p:spPr/>
        <p:txBody>
          <a:bodyPr/>
          <a:lstStyle/>
          <a:p>
            <a:fld id="{8CFFB715-1276-5A4D-9944-E23DE844F0C1}" type="slidenum">
              <a:rPr lang="en-US" smtClean="0"/>
              <a:t>11</a:t>
            </a:fld>
            <a:endParaRPr lang="en-US"/>
          </a:p>
        </p:txBody>
      </p:sp>
      <p:sp>
        <p:nvSpPr>
          <p:cNvPr id="7" name="Plassholder for dato 2"/>
          <p:cNvSpPr>
            <a:spLocks noGrp="1"/>
          </p:cNvSpPr>
          <p:nvPr>
            <p:ph type="dt" sz="half" idx="10"/>
          </p:nvPr>
        </p:nvSpPr>
        <p:spPr>
          <a:xfrm>
            <a:off x="457200" y="6356350"/>
            <a:ext cx="2133600" cy="365125"/>
          </a:xfrm>
        </p:spPr>
        <p:txBody>
          <a:bodyPr/>
          <a:lstStyle/>
          <a:p>
            <a:fld id="{D1736BE1-203C-474A-9247-548571BC95BE}" type="datetime1">
              <a:rPr lang="nb-NO" smtClean="0"/>
              <a:t>27.02.2016</a:t>
            </a:fld>
            <a:endParaRPr lang="en-US" dirty="0"/>
          </a:p>
        </p:txBody>
      </p:sp>
    </p:spTree>
    <p:extLst>
      <p:ext uri="{BB962C8B-B14F-4D97-AF65-F5344CB8AC3E}">
        <p14:creationId xmlns:p14="http://schemas.microsoft.com/office/powerpoint/2010/main" val="3157955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357616" cy="1143000"/>
          </a:xfr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n-US" altLang="zh-CN" sz="3200" dirty="0">
                <a:solidFill>
                  <a:schemeClr val="bg1"/>
                </a:solidFill>
              </a:rPr>
              <a:t>12</a:t>
            </a:r>
            <a:r>
              <a:rPr lang="zh-CN" altLang="en-US" sz="3200" dirty="0">
                <a:solidFill>
                  <a:schemeClr val="bg1"/>
                </a:solidFill>
              </a:rPr>
              <a:t>国中仍有</a:t>
            </a:r>
            <a:r>
              <a:rPr lang="en-US" altLang="zh-CN" sz="3200" dirty="0">
                <a:solidFill>
                  <a:schemeClr val="bg1"/>
                </a:solidFill>
              </a:rPr>
              <a:t>3</a:t>
            </a:r>
            <a:r>
              <a:rPr lang="zh-CN" altLang="en-US" sz="3200" dirty="0">
                <a:solidFill>
                  <a:schemeClr val="bg1"/>
                </a:solidFill>
              </a:rPr>
              <a:t>个</a:t>
            </a:r>
            <a:r>
              <a:rPr lang="zh-CN" altLang="en-US" sz="3200" dirty="0" smtClean="0">
                <a:solidFill>
                  <a:schemeClr val="bg1"/>
                </a:solidFill>
              </a:rPr>
              <a:t>国家的传统运动项目</a:t>
            </a:r>
            <a:r>
              <a:rPr lang="en-US" altLang="zh-CN" sz="3200" dirty="0" smtClean="0">
                <a:solidFill>
                  <a:schemeClr val="bg1"/>
                </a:solidFill>
              </a:rPr>
              <a:t/>
            </a:r>
            <a:br>
              <a:rPr lang="en-US" altLang="zh-CN" sz="3200" dirty="0" smtClean="0">
                <a:solidFill>
                  <a:schemeClr val="bg1"/>
                </a:solidFill>
              </a:rPr>
            </a:br>
            <a:r>
              <a:rPr lang="zh-CN" altLang="en-US" sz="3200" dirty="0" smtClean="0">
                <a:solidFill>
                  <a:schemeClr val="bg1"/>
                </a:solidFill>
              </a:rPr>
              <a:t>未被纳入奥运会比赛项目</a:t>
            </a:r>
            <a:r>
              <a:rPr lang="en-US" altLang="zh-CN" sz="3200" dirty="0" smtClean="0">
                <a:solidFill>
                  <a:schemeClr val="bg1"/>
                </a:solidFill>
              </a:rPr>
              <a:t/>
            </a:r>
            <a:br>
              <a:rPr lang="en-US" altLang="zh-CN" sz="3200" dirty="0" smtClean="0">
                <a:solidFill>
                  <a:schemeClr val="bg1"/>
                </a:solidFill>
              </a:rPr>
            </a:br>
            <a:endParaRPr lang="en-US" sz="2400" dirty="0">
              <a:solidFill>
                <a:schemeClr val="bg1"/>
              </a:solidFill>
            </a:endParaRP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34972026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bunntekst 3"/>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6" name="Plassholder for lysbildenummer 5"/>
          <p:cNvSpPr>
            <a:spLocks noGrp="1"/>
          </p:cNvSpPr>
          <p:nvPr>
            <p:ph type="sldNum" sz="quarter" idx="12"/>
          </p:nvPr>
        </p:nvSpPr>
        <p:spPr/>
        <p:txBody>
          <a:bodyPr/>
          <a:lstStyle/>
          <a:p>
            <a:fld id="{8CFFB715-1276-5A4D-9944-E23DE844F0C1}" type="slidenum">
              <a:rPr lang="en-US" smtClean="0"/>
              <a:t>12</a:t>
            </a:fld>
            <a:endParaRPr lang="en-US"/>
          </a:p>
        </p:txBody>
      </p:sp>
      <p:sp>
        <p:nvSpPr>
          <p:cNvPr id="7" name="Plassholder for dato 2"/>
          <p:cNvSpPr>
            <a:spLocks noGrp="1"/>
          </p:cNvSpPr>
          <p:nvPr>
            <p:ph type="dt" sz="half" idx="10"/>
          </p:nvPr>
        </p:nvSpPr>
        <p:spPr>
          <a:xfrm>
            <a:off x="457200" y="6356350"/>
            <a:ext cx="2133600" cy="365125"/>
          </a:xfrm>
        </p:spPr>
        <p:txBody>
          <a:bodyPr/>
          <a:lstStyle/>
          <a:p>
            <a:fld id="{D1736BE1-203C-474A-9247-548571BC95BE}" type="datetime1">
              <a:rPr lang="nb-NO" smtClean="0"/>
              <a:t>27.02.2016</a:t>
            </a:fld>
            <a:endParaRPr lang="en-US" dirty="0"/>
          </a:p>
        </p:txBody>
      </p:sp>
    </p:spTree>
    <p:extLst>
      <p:ext uri="{BB962C8B-B14F-4D97-AF65-F5344CB8AC3E}">
        <p14:creationId xmlns:p14="http://schemas.microsoft.com/office/powerpoint/2010/main" val="584507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5397" y="227013"/>
            <a:ext cx="8229600" cy="1143000"/>
          </a:xfr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zh-CN" altLang="en-US" sz="3600" dirty="0" smtClean="0">
                <a:solidFill>
                  <a:schemeClr val="bg1"/>
                </a:solidFill>
              </a:rPr>
              <a:t>上座率的前</a:t>
            </a:r>
            <a:r>
              <a:rPr lang="en-US" altLang="zh-CN" sz="3600" dirty="0" smtClean="0">
                <a:solidFill>
                  <a:schemeClr val="bg1"/>
                </a:solidFill>
              </a:rPr>
              <a:t>5</a:t>
            </a:r>
            <a:r>
              <a:rPr lang="zh-CN" altLang="en-US" sz="3600" dirty="0" smtClean="0">
                <a:solidFill>
                  <a:schemeClr val="bg1"/>
                </a:solidFill>
              </a:rPr>
              <a:t>名</a:t>
            </a:r>
            <a:r>
              <a:rPr lang="en-US" sz="3600" dirty="0" smtClean="0">
                <a:solidFill>
                  <a:schemeClr val="bg1"/>
                </a:solidFill>
              </a:rPr>
              <a:t/>
            </a:r>
            <a:br>
              <a:rPr lang="en-US" sz="3600" dirty="0" smtClean="0">
                <a:solidFill>
                  <a:schemeClr val="bg1"/>
                </a:solidFill>
              </a:rPr>
            </a:br>
            <a:r>
              <a:rPr lang="zh-CN" altLang="en-US" sz="3100" dirty="0" smtClean="0">
                <a:solidFill>
                  <a:schemeClr val="bg1"/>
                </a:solidFill>
              </a:rPr>
              <a:t>各比赛日均售票情况对比</a:t>
            </a:r>
            <a:r>
              <a:rPr lang="en-US" sz="4000" dirty="0" smtClean="0">
                <a:solidFill>
                  <a:schemeClr val="bg1"/>
                </a:solidFill>
              </a:rPr>
              <a:t/>
            </a:r>
            <a:br>
              <a:rPr lang="en-US" sz="4000" dirty="0" smtClean="0">
                <a:solidFill>
                  <a:schemeClr val="bg1"/>
                </a:solidFill>
              </a:rPr>
            </a:br>
            <a:r>
              <a:rPr lang="zh-CN" altLang="en-US" sz="1200" dirty="0" smtClean="0">
                <a:solidFill>
                  <a:schemeClr val="bg1"/>
                </a:solidFill>
              </a:rPr>
              <a:t>基于</a:t>
            </a:r>
            <a:r>
              <a:rPr lang="en-US" altLang="zh-CN" sz="1200" dirty="0" smtClean="0">
                <a:solidFill>
                  <a:schemeClr val="bg1"/>
                </a:solidFill>
              </a:rPr>
              <a:t>06</a:t>
            </a:r>
            <a:r>
              <a:rPr lang="zh-CN" altLang="en-US" sz="1200" dirty="0">
                <a:solidFill>
                  <a:schemeClr val="bg1"/>
                </a:solidFill>
              </a:rPr>
              <a:t>年都灵冬奥会及</a:t>
            </a:r>
            <a:r>
              <a:rPr lang="en-US" altLang="zh-CN" sz="1200" dirty="0">
                <a:solidFill>
                  <a:schemeClr val="bg1"/>
                </a:solidFill>
              </a:rPr>
              <a:t>10</a:t>
            </a:r>
            <a:r>
              <a:rPr lang="zh-CN" altLang="en-US" sz="1200" dirty="0">
                <a:solidFill>
                  <a:schemeClr val="bg1"/>
                </a:solidFill>
              </a:rPr>
              <a:t>年温哥华冬奥会 </a:t>
            </a:r>
            <a:r>
              <a:rPr lang="en-US" altLang="zh-CN" sz="1200" dirty="0">
                <a:solidFill>
                  <a:schemeClr val="bg1"/>
                </a:solidFill>
              </a:rPr>
              <a:t>V</a:t>
            </a:r>
            <a:r>
              <a:rPr lang="en-GB" altLang="zh-CN" sz="1200" dirty="0">
                <a:solidFill>
                  <a:schemeClr val="bg1"/>
                </a:solidFill>
              </a:rPr>
              <a:t>.S.</a:t>
            </a:r>
            <a:r>
              <a:rPr lang="zh-CN" altLang="en-US" sz="1200" dirty="0">
                <a:solidFill>
                  <a:schemeClr val="bg1"/>
                </a:solidFill>
              </a:rPr>
              <a:t> </a:t>
            </a:r>
            <a:r>
              <a:rPr lang="en-GB" altLang="zh-CN" sz="1200" dirty="0">
                <a:solidFill>
                  <a:schemeClr val="bg1"/>
                </a:solidFill>
              </a:rPr>
              <a:t>14</a:t>
            </a:r>
            <a:r>
              <a:rPr lang="zh-CN" altLang="en-US" sz="1200" dirty="0">
                <a:solidFill>
                  <a:schemeClr val="bg1"/>
                </a:solidFill>
              </a:rPr>
              <a:t>年伊尔库茨克班迪球国际联赛及</a:t>
            </a:r>
            <a:r>
              <a:rPr lang="en-US" altLang="zh-CN" sz="1200" dirty="0">
                <a:solidFill>
                  <a:schemeClr val="bg1"/>
                </a:solidFill>
              </a:rPr>
              <a:t>15</a:t>
            </a:r>
            <a:r>
              <a:rPr lang="zh-CN" altLang="en-US" sz="1200" dirty="0">
                <a:solidFill>
                  <a:schemeClr val="bg1"/>
                </a:solidFill>
              </a:rPr>
              <a:t>年哈巴罗夫斯克班迪球国际</a:t>
            </a:r>
            <a:r>
              <a:rPr lang="zh-CN" altLang="en-US" sz="1200" dirty="0" smtClean="0">
                <a:solidFill>
                  <a:schemeClr val="bg1"/>
                </a:solidFill>
              </a:rPr>
              <a:t>联赛</a:t>
            </a:r>
            <a:endParaRPr lang="en-US" sz="1400" dirty="0">
              <a:solidFill>
                <a:schemeClr val="bg1"/>
              </a:solidFill>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36750710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ssholder for bunntekst 4"/>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6" name="Plassholder for lysbildenummer 5"/>
          <p:cNvSpPr>
            <a:spLocks noGrp="1"/>
          </p:cNvSpPr>
          <p:nvPr>
            <p:ph type="sldNum" sz="quarter" idx="12"/>
          </p:nvPr>
        </p:nvSpPr>
        <p:spPr/>
        <p:txBody>
          <a:bodyPr/>
          <a:lstStyle/>
          <a:p>
            <a:fld id="{8CFFB715-1276-5A4D-9944-E23DE844F0C1}" type="slidenum">
              <a:rPr lang="en-US" smtClean="0"/>
              <a:t>13</a:t>
            </a:fld>
            <a:endParaRPr lang="en-US"/>
          </a:p>
        </p:txBody>
      </p:sp>
      <p:sp>
        <p:nvSpPr>
          <p:cNvPr id="7" name="Plassholder for dato 2"/>
          <p:cNvSpPr>
            <a:spLocks noGrp="1"/>
          </p:cNvSpPr>
          <p:nvPr>
            <p:ph type="dt" sz="half" idx="10"/>
          </p:nvPr>
        </p:nvSpPr>
        <p:spPr>
          <a:xfrm>
            <a:off x="457200" y="6356350"/>
            <a:ext cx="2133600" cy="365125"/>
          </a:xfrm>
        </p:spPr>
        <p:txBody>
          <a:bodyPr/>
          <a:lstStyle/>
          <a:p>
            <a:fld id="{D1736BE1-203C-474A-9247-548571BC95BE}" type="datetime1">
              <a:rPr lang="nb-NO" smtClean="0"/>
              <a:t>27.02.2016</a:t>
            </a:fld>
            <a:endParaRPr lang="en-US" dirty="0"/>
          </a:p>
        </p:txBody>
      </p:sp>
    </p:spTree>
    <p:extLst>
      <p:ext uri="{BB962C8B-B14F-4D97-AF65-F5344CB8AC3E}">
        <p14:creationId xmlns:p14="http://schemas.microsoft.com/office/powerpoint/2010/main" val="3621898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28617" y="2636973"/>
            <a:ext cx="7772400" cy="98611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zh-CN" altLang="en-US" sz="1000" b="0" dirty="0" smtClean="0">
                <a:solidFill>
                  <a:schemeClr val="tx1">
                    <a:lumMod val="65000"/>
                    <a:lumOff val="35000"/>
                  </a:schemeClr>
                </a:solidFill>
                <a:latin typeface="+mn-lt"/>
              </a:rPr>
              <a:t>本信息（包含所有附件）只能用于授权人员之间。本信息中可能含有保密或是具有法律效力的信息，禁止任何非授权人以外的人员使用这些信息。如果您意外的抑或是错误的收到这些文件和信息请您立即通知发件人并删除相信信息。任何非授权人使用， 泄漏，传播，或再次利用这些信息都被视为非法。</a:t>
            </a:r>
            <a:r>
              <a:rPr lang="en-US" sz="1000" b="0" dirty="0" smtClean="0">
                <a:solidFill>
                  <a:schemeClr val="tx1">
                    <a:lumMod val="65000"/>
                    <a:lumOff val="35000"/>
                  </a:schemeClr>
                </a:solidFill>
                <a:latin typeface="+mn-lt"/>
              </a:rPr>
              <a:t/>
            </a:r>
            <a:br>
              <a:rPr lang="en-US" sz="1000" b="0" dirty="0" smtClean="0">
                <a:solidFill>
                  <a:schemeClr val="tx1">
                    <a:lumMod val="65000"/>
                    <a:lumOff val="35000"/>
                  </a:schemeClr>
                </a:solidFill>
                <a:latin typeface="+mn-lt"/>
              </a:rPr>
            </a:br>
            <a:r>
              <a:rPr lang="en-US" sz="1000" b="0" dirty="0" smtClean="0">
                <a:solidFill>
                  <a:schemeClr val="tx1">
                    <a:lumMod val="65000"/>
                    <a:lumOff val="35000"/>
                  </a:schemeClr>
                </a:solidFill>
                <a:latin typeface="+mn-lt"/>
              </a:rPr>
              <a:t/>
            </a:r>
            <a:br>
              <a:rPr lang="en-US" sz="1000" b="0" dirty="0" smtClean="0">
                <a:solidFill>
                  <a:schemeClr val="tx1">
                    <a:lumMod val="65000"/>
                    <a:lumOff val="35000"/>
                  </a:schemeClr>
                </a:solidFill>
                <a:latin typeface="+mn-lt"/>
              </a:rPr>
            </a:br>
            <a:r>
              <a:rPr lang="zh-CN" altLang="en-US" sz="1000" b="0" dirty="0" smtClean="0">
                <a:solidFill>
                  <a:schemeClr val="tx1">
                    <a:lumMod val="65000"/>
                    <a:lumOff val="35000"/>
                  </a:schemeClr>
                </a:solidFill>
                <a:latin typeface="+mn-lt"/>
              </a:rPr>
              <a:t>所有该文件中的商标都被商标法保护。</a:t>
            </a:r>
            <a:endParaRPr lang="en-US" sz="1000" b="0" dirty="0">
              <a:solidFill>
                <a:schemeClr val="tx1">
                  <a:lumMod val="65000"/>
                  <a:lumOff val="35000"/>
                </a:schemeClr>
              </a:solidFill>
              <a:latin typeface="+mn-lt"/>
            </a:endParaRPr>
          </a:p>
        </p:txBody>
      </p:sp>
      <p:sp>
        <p:nvSpPr>
          <p:cNvPr id="3" name="Plassholder for tekst 2"/>
          <p:cNvSpPr>
            <a:spLocks noGrp="1"/>
          </p:cNvSpPr>
          <p:nvPr>
            <p:ph type="body" idx="1"/>
          </p:nvPr>
        </p:nvSpPr>
        <p:spPr>
          <a:xfrm>
            <a:off x="728617" y="1136012"/>
            <a:ext cx="7772400" cy="1500187"/>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40000" lnSpcReduction="20000"/>
          </a:bodyPr>
          <a:lstStyle/>
          <a:p>
            <a:r>
              <a:rPr lang="en-US" sz="3300" dirty="0" smtClean="0"/>
              <a:t>©KASOR INVEST </a:t>
            </a:r>
            <a:r>
              <a:rPr lang="zh-CN" altLang="en-US" sz="3300" dirty="0" smtClean="0"/>
              <a:t>版权所有</a:t>
            </a:r>
            <a:r>
              <a:rPr lang="zh-CN" altLang="en-US" sz="3300" dirty="0"/>
              <a:t> </a:t>
            </a:r>
            <a:r>
              <a:rPr lang="zh-CN" altLang="en-US" sz="3300" dirty="0" smtClean="0"/>
              <a:t>－－保留所有版权</a:t>
            </a:r>
            <a:endParaRPr lang="en-US" sz="3300" dirty="0" smtClean="0"/>
          </a:p>
          <a:p>
            <a:endParaRPr lang="en-US" sz="3300" dirty="0" smtClean="0"/>
          </a:p>
          <a:p>
            <a:pPr>
              <a:lnSpc>
                <a:spcPct val="120000"/>
              </a:lnSpc>
            </a:pPr>
            <a:r>
              <a:rPr lang="zh-CN" altLang="en-US" sz="3300" dirty="0" smtClean="0"/>
              <a:t>国际班迪球联盟（</a:t>
            </a:r>
            <a:r>
              <a:rPr lang="en-US" sz="3300" dirty="0" smtClean="0"/>
              <a:t>FIB</a:t>
            </a:r>
            <a:r>
              <a:rPr lang="zh-CN" altLang="en-US" sz="3300" dirty="0" smtClean="0"/>
              <a:t>）与旗下的各分支机构与成员机构已授权并同意本公司使用所需信息对该运动项目进行推广。</a:t>
            </a:r>
            <a:endParaRPr lang="en-US" altLang="zh-CN" sz="3300" dirty="0" smtClean="0"/>
          </a:p>
          <a:p>
            <a:pPr>
              <a:lnSpc>
                <a:spcPct val="120000"/>
              </a:lnSpc>
            </a:pPr>
            <a:r>
              <a:rPr lang="zh-CN" altLang="en-US" sz="3300" dirty="0" smtClean="0"/>
              <a:t>任何由使用这些信息所产生的经济抑或是商业上的回报都应遵循与国际班迪球联盟以及</a:t>
            </a:r>
            <a:r>
              <a:rPr lang="en-US" altLang="zh-CN" sz="3300" dirty="0" err="1" smtClean="0"/>
              <a:t>Kasor</a:t>
            </a:r>
            <a:r>
              <a:rPr lang="zh-CN" altLang="en-US" sz="3300" dirty="0" smtClean="0"/>
              <a:t>投资的协议执行。</a:t>
            </a:r>
            <a:endParaRPr lang="en-US" sz="3300" dirty="0" smtClean="0"/>
          </a:p>
          <a:p>
            <a:endParaRPr lang="en-US" sz="1600" dirty="0"/>
          </a:p>
        </p:txBody>
      </p:sp>
      <p:sp>
        <p:nvSpPr>
          <p:cNvPr id="6" name="Plassholder for lysbildenummer 5"/>
          <p:cNvSpPr>
            <a:spLocks noGrp="1"/>
          </p:cNvSpPr>
          <p:nvPr>
            <p:ph type="sldNum" sz="quarter" idx="12"/>
          </p:nvPr>
        </p:nvSpPr>
        <p:spPr/>
        <p:txBody>
          <a:bodyPr/>
          <a:lstStyle/>
          <a:p>
            <a:fld id="{61DBD377-1077-A04D-9127-853093D9C44A}" type="slidenum">
              <a:rPr lang="nb-NO" smtClean="0"/>
              <a:t>2</a:t>
            </a:fld>
            <a:endParaRPr lang="nb-NO"/>
          </a:p>
        </p:txBody>
      </p:sp>
      <p:sp>
        <p:nvSpPr>
          <p:cNvPr id="9" name="TekstSylinder 8"/>
          <p:cNvSpPr txBox="1"/>
          <p:nvPr/>
        </p:nvSpPr>
        <p:spPr>
          <a:xfrm>
            <a:off x="728617" y="5087560"/>
            <a:ext cx="1973068" cy="4616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200" dirty="0" smtClean="0">
                <a:solidFill>
                  <a:schemeClr val="tx1">
                    <a:lumMod val="65000"/>
                    <a:lumOff val="35000"/>
                  </a:schemeClr>
                </a:solidFill>
              </a:rPr>
              <a:t>Mobile Intelligence Group www.mig.as</a:t>
            </a:r>
            <a:endParaRPr lang="en-US" sz="1200" dirty="0">
              <a:solidFill>
                <a:schemeClr val="tx1">
                  <a:lumMod val="65000"/>
                  <a:lumOff val="35000"/>
                </a:schemeClr>
              </a:solidFill>
            </a:endParaRPr>
          </a:p>
        </p:txBody>
      </p:sp>
      <p:sp>
        <p:nvSpPr>
          <p:cNvPr id="10" name="TekstSylinder 9"/>
          <p:cNvSpPr txBox="1"/>
          <p:nvPr/>
        </p:nvSpPr>
        <p:spPr>
          <a:xfrm>
            <a:off x="3942676" y="5166682"/>
            <a:ext cx="1317032" cy="27699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200" dirty="0" smtClean="0">
                <a:solidFill>
                  <a:schemeClr val="tx1">
                    <a:lumMod val="65000"/>
                    <a:lumOff val="35000"/>
                  </a:schemeClr>
                </a:solidFill>
              </a:rPr>
              <a:t> www.wwmm.no</a:t>
            </a:r>
            <a:endParaRPr lang="en-US" sz="1200" dirty="0">
              <a:solidFill>
                <a:schemeClr val="tx1">
                  <a:lumMod val="65000"/>
                  <a:lumOff val="35000"/>
                </a:schemeClr>
              </a:solidFill>
            </a:endParaRPr>
          </a:p>
        </p:txBody>
      </p:sp>
      <p:pic>
        <p:nvPicPr>
          <p:cNvPr id="1026" name="Picture 2" descr="C:\Users\Helge\Pictures\MIG\MIG logo 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64" y="4507992"/>
            <a:ext cx="871987" cy="550729"/>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Helge\Pictures\WWMM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225" y="4507992"/>
            <a:ext cx="2050278" cy="577543"/>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kstSylinder 11"/>
          <p:cNvSpPr txBox="1"/>
          <p:nvPr/>
        </p:nvSpPr>
        <p:spPr>
          <a:xfrm>
            <a:off x="728617" y="3927040"/>
            <a:ext cx="3214059" cy="27699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sz="1200" dirty="0" smtClean="0">
                <a:solidFill>
                  <a:schemeClr val="tx1">
                    <a:lumMod val="65000"/>
                    <a:lumOff val="35000"/>
                  </a:schemeClr>
                </a:solidFill>
              </a:rPr>
              <a:t>资助方</a:t>
            </a:r>
            <a:r>
              <a:rPr lang="en-US" sz="1200" dirty="0" smtClean="0">
                <a:solidFill>
                  <a:schemeClr val="tx1">
                    <a:lumMod val="65000"/>
                    <a:lumOff val="35000"/>
                  </a:schemeClr>
                </a:solidFill>
              </a:rPr>
              <a:t>:</a:t>
            </a:r>
            <a:endParaRPr lang="en-US" sz="1200" dirty="0">
              <a:solidFill>
                <a:schemeClr val="tx1">
                  <a:lumMod val="65000"/>
                  <a:lumOff val="35000"/>
                </a:schemeClr>
              </a:solidFill>
            </a:endParaRPr>
          </a:p>
        </p:txBody>
      </p:sp>
      <p:sp>
        <p:nvSpPr>
          <p:cNvPr id="7" name="Footer Placeholder 6"/>
          <p:cNvSpPr>
            <a:spLocks noGrp="1"/>
          </p:cNvSpPr>
          <p:nvPr>
            <p:ph type="ftr" sz="quarter" idx="11"/>
          </p:nvPr>
        </p:nvSpPr>
        <p:spPr/>
        <p:txBody>
          <a:bodyPr/>
          <a:lstStyle/>
          <a:p>
            <a:r>
              <a:rPr lang="nb-NO" smtClean="0"/>
              <a:t>© Kasor Invest AS 版权所有</a:t>
            </a:r>
            <a:endParaRPr lang="nb-NO"/>
          </a:p>
        </p:txBody>
      </p:sp>
      <p:sp>
        <p:nvSpPr>
          <p:cNvPr id="13" name="Plassholder for dato 2"/>
          <p:cNvSpPr>
            <a:spLocks noGrp="1"/>
          </p:cNvSpPr>
          <p:nvPr>
            <p:ph type="dt" sz="half" idx="10"/>
          </p:nvPr>
        </p:nvSpPr>
        <p:spPr>
          <a:xfrm>
            <a:off x="457200" y="6356350"/>
            <a:ext cx="2133600" cy="365125"/>
          </a:xfrm>
        </p:spPr>
        <p:txBody>
          <a:bodyPr/>
          <a:lstStyle/>
          <a:p>
            <a:fld id="{D1736BE1-203C-474A-9247-548571BC95BE}" type="datetime1">
              <a:rPr lang="nb-NO" smtClean="0"/>
              <a:t>27.02.2016</a:t>
            </a:fld>
            <a:endParaRPr lang="en-US" dirty="0"/>
          </a:p>
        </p:txBody>
      </p:sp>
    </p:spTree>
    <p:extLst>
      <p:ext uri="{BB962C8B-B14F-4D97-AF65-F5344CB8AC3E}">
        <p14:creationId xmlns:p14="http://schemas.microsoft.com/office/powerpoint/2010/main" val="2307418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zh-CN" altLang="en-US" sz="3200" dirty="0" smtClean="0">
                <a:solidFill>
                  <a:schemeClr val="bg1"/>
                </a:solidFill>
              </a:rPr>
              <a:t>我们所完成的</a:t>
            </a:r>
            <a:r>
              <a:rPr lang="zh-CN" altLang="en-US" sz="3200" dirty="0">
                <a:solidFill>
                  <a:schemeClr val="bg1"/>
                </a:solidFill>
              </a:rPr>
              <a:t>工作</a:t>
            </a:r>
            <a:endParaRPr lang="en-US" sz="3200" dirty="0">
              <a:solidFill>
                <a:schemeClr val="bg1"/>
              </a:solidFill>
            </a:endParaRPr>
          </a:p>
        </p:txBody>
      </p:sp>
      <p:graphicFrame>
        <p:nvGraphicFramePr>
          <p:cNvPr id="8" name="Plassholder for innhold 7"/>
          <p:cNvGraphicFramePr>
            <a:graphicFrameLocks noGrp="1"/>
          </p:cNvGraphicFramePr>
          <p:nvPr>
            <p:ph idx="1"/>
            <p:extLst>
              <p:ext uri="{D42A27DB-BD31-4B8C-83A1-F6EECF244321}">
                <p14:modId xmlns:p14="http://schemas.microsoft.com/office/powerpoint/2010/main" val="177960714"/>
              </p:ext>
            </p:extLst>
          </p:nvPr>
        </p:nvGraphicFramePr>
        <p:xfrm>
          <a:off x="457200" y="1600201"/>
          <a:ext cx="8229600" cy="4525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ssholder for bunntekst 4"/>
          <p:cNvSpPr>
            <a:spLocks noGrp="1"/>
          </p:cNvSpPr>
          <p:nvPr>
            <p:ph type="ftr" sz="quarter" idx="11"/>
          </p:nvPr>
        </p:nvSpPr>
        <p:spPr/>
        <p:txBody>
          <a:bodyPr/>
          <a:lstStyle/>
          <a:p>
            <a:r>
              <a:rPr lang="nb-NO" smtClean="0"/>
              <a:t>@ Kasor Invest AS </a:t>
            </a:r>
            <a:r>
              <a:rPr lang="zh-CN" altLang="en-US" smtClean="0"/>
              <a:t>版权所有</a:t>
            </a:r>
            <a:endParaRPr lang="nb-NO"/>
          </a:p>
        </p:txBody>
      </p:sp>
      <p:sp>
        <p:nvSpPr>
          <p:cNvPr id="6" name="Plassholder for lysbildenummer 5"/>
          <p:cNvSpPr>
            <a:spLocks noGrp="1"/>
          </p:cNvSpPr>
          <p:nvPr>
            <p:ph type="sldNum" sz="quarter" idx="12"/>
          </p:nvPr>
        </p:nvSpPr>
        <p:spPr/>
        <p:txBody>
          <a:bodyPr/>
          <a:lstStyle/>
          <a:p>
            <a:fld id="{61DBD377-1077-A04D-9127-853093D9C44A}" type="slidenum">
              <a:rPr lang="nb-NO" smtClean="0"/>
              <a:t>3</a:t>
            </a:fld>
            <a:endParaRPr lang="nb-NO"/>
          </a:p>
        </p:txBody>
      </p:sp>
      <p:sp>
        <p:nvSpPr>
          <p:cNvPr id="7" name="Plassholder for dato 2"/>
          <p:cNvSpPr>
            <a:spLocks noGrp="1"/>
          </p:cNvSpPr>
          <p:nvPr>
            <p:ph type="dt" sz="half" idx="10"/>
          </p:nvPr>
        </p:nvSpPr>
        <p:spPr>
          <a:xfrm>
            <a:off x="457200" y="6356350"/>
            <a:ext cx="2133600" cy="365125"/>
          </a:xfrm>
        </p:spPr>
        <p:txBody>
          <a:bodyPr/>
          <a:lstStyle/>
          <a:p>
            <a:fld id="{D1736BE1-203C-474A-9247-548571BC95BE}" type="datetime1">
              <a:rPr lang="nb-NO" smtClean="0"/>
              <a:t>27.02.2016</a:t>
            </a:fld>
            <a:endParaRPr lang="en-US" dirty="0"/>
          </a:p>
        </p:txBody>
      </p:sp>
    </p:spTree>
    <p:extLst>
      <p:ext uri="{BB962C8B-B14F-4D97-AF65-F5344CB8AC3E}">
        <p14:creationId xmlns:p14="http://schemas.microsoft.com/office/powerpoint/2010/main" val="3910273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zh-CN" altLang="en-US" sz="3200" b="1" dirty="0" smtClean="0">
                <a:solidFill>
                  <a:schemeClr val="bg1"/>
                </a:solidFill>
              </a:rPr>
              <a:t>结论：传言止于事实</a:t>
            </a:r>
            <a:endParaRPr lang="en-US" sz="3200" dirty="0">
              <a:solidFill>
                <a:schemeClr val="bg1"/>
              </a:solidFill>
            </a:endParaRPr>
          </a:p>
        </p:txBody>
      </p:sp>
      <p:sp>
        <p:nvSpPr>
          <p:cNvPr id="7" name="Plassholder for bunntekst 6"/>
          <p:cNvSpPr>
            <a:spLocks noGrp="1"/>
          </p:cNvSpPr>
          <p:nvPr>
            <p:ph type="ftr" sz="quarter" idx="11"/>
          </p:nvPr>
        </p:nvSpPr>
        <p:spPr/>
        <p:txBody>
          <a:bodyPr/>
          <a:lstStyle/>
          <a:p>
            <a:r>
              <a:rPr lang="nb-NO" smtClean="0"/>
              <a:t>@ Kasor Invest AS </a:t>
            </a:r>
            <a:r>
              <a:rPr lang="zh-CN" altLang="en-US" smtClean="0"/>
              <a:t>版权所有</a:t>
            </a:r>
            <a:endParaRPr lang="nb-NO"/>
          </a:p>
        </p:txBody>
      </p:sp>
      <p:sp>
        <p:nvSpPr>
          <p:cNvPr id="8" name="Plassholder for lysbildenummer 7"/>
          <p:cNvSpPr>
            <a:spLocks noGrp="1"/>
          </p:cNvSpPr>
          <p:nvPr>
            <p:ph type="sldNum" sz="quarter" idx="12"/>
          </p:nvPr>
        </p:nvSpPr>
        <p:spPr/>
        <p:txBody>
          <a:bodyPr/>
          <a:lstStyle/>
          <a:p>
            <a:fld id="{61DBD377-1077-A04D-9127-853093D9C44A}" type="slidenum">
              <a:rPr lang="nb-NO" smtClean="0"/>
              <a:t>4</a:t>
            </a:fld>
            <a:endParaRPr lang="nb-NO" dirty="0"/>
          </a:p>
        </p:txBody>
      </p:sp>
      <p:sp>
        <p:nvSpPr>
          <p:cNvPr id="14" name="Plassholder for tekst 2"/>
          <p:cNvSpPr>
            <a:spLocks noGrp="1"/>
          </p:cNvSpPr>
          <p:nvPr>
            <p:ph type="body" idx="1"/>
          </p:nvPr>
        </p:nvSpPr>
        <p:spPr>
          <a:xfrm>
            <a:off x="457200" y="1535113"/>
            <a:ext cx="4040188" cy="639762"/>
          </a:xfrm>
        </p:spPr>
        <p:txBody>
          <a:bodyPr/>
          <a:lstStyle/>
          <a:p>
            <a:r>
              <a:rPr lang="zh-CN" altLang="en-US" dirty="0" smtClean="0"/>
              <a:t>班迪球的传言</a:t>
            </a:r>
            <a:endParaRPr lang="en-US" dirty="0"/>
          </a:p>
        </p:txBody>
      </p:sp>
      <p:graphicFrame>
        <p:nvGraphicFramePr>
          <p:cNvPr id="15" name="Plassholder for innhold 9"/>
          <p:cNvGraphicFramePr>
            <a:graphicFrameLocks noGrp="1"/>
          </p:cNvGraphicFramePr>
          <p:nvPr>
            <p:ph sz="half" idx="2"/>
            <p:extLst>
              <p:ext uri="{D42A27DB-BD31-4B8C-83A1-F6EECF244321}">
                <p14:modId xmlns:p14="http://schemas.microsoft.com/office/powerpoint/2010/main" val="1188044106"/>
              </p:ext>
            </p:extLst>
          </p:nvPr>
        </p:nvGraphicFramePr>
        <p:xfrm>
          <a:off x="457201" y="2174875"/>
          <a:ext cx="4040188"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Plassholder for tekst 4"/>
          <p:cNvSpPr>
            <a:spLocks noGrp="1"/>
          </p:cNvSpPr>
          <p:nvPr>
            <p:ph type="body" sz="quarter" idx="3"/>
          </p:nvPr>
        </p:nvSpPr>
        <p:spPr>
          <a:xfrm>
            <a:off x="4645025" y="1535113"/>
            <a:ext cx="4041775" cy="639762"/>
          </a:xfrm>
        </p:spPr>
        <p:txBody>
          <a:bodyPr/>
          <a:lstStyle/>
          <a:p>
            <a:r>
              <a:rPr lang="zh-CN" altLang="en-US" dirty="0" smtClean="0"/>
              <a:t>班迪球的事实</a:t>
            </a:r>
            <a:endParaRPr lang="en-US" dirty="0"/>
          </a:p>
        </p:txBody>
      </p:sp>
      <p:graphicFrame>
        <p:nvGraphicFramePr>
          <p:cNvPr id="17" name="Plassholder for innhold 10"/>
          <p:cNvGraphicFramePr>
            <a:graphicFrameLocks noGrp="1"/>
          </p:cNvGraphicFramePr>
          <p:nvPr>
            <p:ph sz="quarter" idx="4"/>
            <p:extLst>
              <p:ext uri="{D42A27DB-BD31-4B8C-83A1-F6EECF244321}">
                <p14:modId xmlns:p14="http://schemas.microsoft.com/office/powerpoint/2010/main" val="595777108"/>
              </p:ext>
            </p:extLst>
          </p:nvPr>
        </p:nvGraphicFramePr>
        <p:xfrm>
          <a:off x="4645029" y="2174875"/>
          <a:ext cx="4041775" cy="3951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Plassholder for dato 2"/>
          <p:cNvSpPr>
            <a:spLocks noGrp="1"/>
          </p:cNvSpPr>
          <p:nvPr>
            <p:ph type="dt" sz="half" idx="10"/>
          </p:nvPr>
        </p:nvSpPr>
        <p:spPr>
          <a:xfrm>
            <a:off x="457200" y="6356350"/>
            <a:ext cx="2133600" cy="365125"/>
          </a:xfrm>
        </p:spPr>
        <p:txBody>
          <a:bodyPr/>
          <a:lstStyle/>
          <a:p>
            <a:fld id="{D1736BE1-203C-474A-9247-548571BC95BE}" type="datetime1">
              <a:rPr lang="nb-NO" smtClean="0"/>
              <a:t>27.02.2016</a:t>
            </a:fld>
            <a:endParaRPr lang="en-US" dirty="0"/>
          </a:p>
        </p:txBody>
      </p:sp>
    </p:spTree>
    <p:extLst>
      <p:ext uri="{BB962C8B-B14F-4D97-AF65-F5344CB8AC3E}">
        <p14:creationId xmlns:p14="http://schemas.microsoft.com/office/powerpoint/2010/main" val="682529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n-US" sz="3600" dirty="0" smtClean="0">
                <a:solidFill>
                  <a:schemeClr val="bg1"/>
                </a:solidFill>
                <a:latin typeface="+mn-lt"/>
              </a:rPr>
              <a:t>5</a:t>
            </a:r>
            <a:r>
              <a:rPr lang="zh-CN" altLang="en-US" sz="3600" dirty="0" smtClean="0">
                <a:solidFill>
                  <a:schemeClr val="bg1"/>
                </a:solidFill>
                <a:latin typeface="+mn-lt"/>
              </a:rPr>
              <a:t>个国家称雄奥运赛场</a:t>
            </a:r>
            <a:r>
              <a:rPr lang="en-US" sz="3600" dirty="0" smtClean="0">
                <a:solidFill>
                  <a:schemeClr val="bg1"/>
                </a:solidFill>
                <a:latin typeface="+mn-lt"/>
              </a:rPr>
              <a:t/>
            </a:r>
            <a:br>
              <a:rPr lang="en-US" sz="3600" dirty="0" smtClean="0">
                <a:solidFill>
                  <a:schemeClr val="bg1"/>
                </a:solidFill>
                <a:latin typeface="+mn-lt"/>
              </a:rPr>
            </a:br>
            <a:r>
              <a:rPr lang="zh-CN" altLang="en-US" sz="2700" dirty="0" smtClean="0">
                <a:solidFill>
                  <a:schemeClr val="bg1"/>
                </a:solidFill>
                <a:latin typeface="+mn-lt"/>
              </a:rPr>
              <a:t>奥林匹克各项目统计</a:t>
            </a:r>
            <a:r>
              <a:rPr lang="en-US" altLang="zh-CN" sz="2700" dirty="0" smtClean="0">
                <a:solidFill>
                  <a:schemeClr val="bg1"/>
                </a:solidFill>
                <a:latin typeface="+mn-lt"/>
              </a:rPr>
              <a:t/>
            </a:r>
            <a:br>
              <a:rPr lang="en-US" altLang="zh-CN" sz="2700" dirty="0" smtClean="0">
                <a:solidFill>
                  <a:schemeClr val="bg1"/>
                </a:solidFill>
                <a:latin typeface="+mn-lt"/>
              </a:rPr>
            </a:br>
            <a:r>
              <a:rPr lang="en-US" sz="1600" dirty="0" smtClean="0">
                <a:solidFill>
                  <a:schemeClr val="bg1"/>
                </a:solidFill>
              </a:rPr>
              <a:t>1924 </a:t>
            </a:r>
            <a:r>
              <a:rPr lang="zh-CN" altLang="en-US" sz="1600" dirty="0" smtClean="0">
                <a:solidFill>
                  <a:schemeClr val="bg1"/>
                </a:solidFill>
              </a:rPr>
              <a:t>至</a:t>
            </a:r>
            <a:r>
              <a:rPr lang="en-US" sz="1600" dirty="0" smtClean="0">
                <a:solidFill>
                  <a:schemeClr val="bg1"/>
                </a:solidFill>
              </a:rPr>
              <a:t> 2014</a:t>
            </a:r>
            <a:r>
              <a:rPr lang="zh-CN" altLang="en-US" sz="1600" dirty="0" smtClean="0">
                <a:solidFill>
                  <a:schemeClr val="bg1"/>
                </a:solidFill>
              </a:rPr>
              <a:t>年间，</a:t>
            </a:r>
            <a:r>
              <a:rPr lang="zh-CN" altLang="en-US" sz="1600" dirty="0" smtClean="0">
                <a:solidFill>
                  <a:schemeClr val="bg1"/>
                </a:solidFill>
                <a:latin typeface="+mn-lt"/>
              </a:rPr>
              <a:t>平均</a:t>
            </a:r>
            <a:r>
              <a:rPr lang="en-US" altLang="zh-CN" sz="1600" dirty="0" smtClean="0">
                <a:solidFill>
                  <a:schemeClr val="bg1"/>
                </a:solidFill>
                <a:latin typeface="+mn-lt"/>
              </a:rPr>
              <a:t>5</a:t>
            </a:r>
            <a:r>
              <a:rPr lang="zh-CN" altLang="en-US" sz="1600" dirty="0" smtClean="0">
                <a:solidFill>
                  <a:schemeClr val="bg1"/>
                </a:solidFill>
                <a:latin typeface="+mn-lt"/>
              </a:rPr>
              <a:t>国囊获</a:t>
            </a:r>
            <a:r>
              <a:rPr lang="en-US" altLang="zh-CN" sz="1600" dirty="0" smtClean="0">
                <a:solidFill>
                  <a:schemeClr val="bg1"/>
                </a:solidFill>
                <a:latin typeface="+mn-lt"/>
              </a:rPr>
              <a:t>82%</a:t>
            </a:r>
            <a:r>
              <a:rPr lang="zh-CN" altLang="en-US" sz="1600" dirty="0" smtClean="0">
                <a:solidFill>
                  <a:schemeClr val="bg1"/>
                </a:solidFill>
                <a:latin typeface="+mn-lt"/>
              </a:rPr>
              <a:t>奥林匹克的各项目奖牌</a:t>
            </a:r>
            <a:endParaRPr lang="en-US" sz="1600" dirty="0">
              <a:solidFill>
                <a:schemeClr val="bg1"/>
              </a:solidFill>
            </a:endParaRP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9231812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Bilde 6" descr="LS00342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1719" y="1678916"/>
            <a:ext cx="408170" cy="835932"/>
          </a:xfrm>
          <a:prstGeom prst="rect">
            <a:avLst/>
          </a:prstGeom>
        </p:spPr>
      </p:pic>
      <p:pic>
        <p:nvPicPr>
          <p:cNvPr id="8" name="Bilde 7" descr="LS00342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9309" y="2993018"/>
            <a:ext cx="408170" cy="835932"/>
          </a:xfrm>
          <a:prstGeom prst="rect">
            <a:avLst/>
          </a:prstGeom>
        </p:spPr>
      </p:pic>
      <p:pic>
        <p:nvPicPr>
          <p:cNvPr id="9" name="Bilde 8" descr="LS00342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5587" y="2993018"/>
            <a:ext cx="408170" cy="835932"/>
          </a:xfrm>
          <a:prstGeom prst="rect">
            <a:avLst/>
          </a:prstGeom>
        </p:spPr>
      </p:pic>
      <p:pic>
        <p:nvPicPr>
          <p:cNvPr id="10" name="Bilde 9" descr="ED00008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4987" y="5172676"/>
            <a:ext cx="906602" cy="807442"/>
          </a:xfrm>
          <a:prstGeom prst="rect">
            <a:avLst/>
          </a:prstGeom>
        </p:spPr>
      </p:pic>
      <p:pic>
        <p:nvPicPr>
          <p:cNvPr id="11" name="Bilde 10" descr="ED00008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6760" y="5172676"/>
            <a:ext cx="906602" cy="807442"/>
          </a:xfrm>
          <a:prstGeom prst="rect">
            <a:avLst/>
          </a:prstGeom>
        </p:spPr>
      </p:pic>
      <p:sp>
        <p:nvSpPr>
          <p:cNvPr id="4" name="Plassholder for bunntekst 3"/>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6" name="Plassholder for lysbildenummer 5"/>
          <p:cNvSpPr>
            <a:spLocks noGrp="1"/>
          </p:cNvSpPr>
          <p:nvPr>
            <p:ph type="sldNum" sz="quarter" idx="12"/>
          </p:nvPr>
        </p:nvSpPr>
        <p:spPr/>
        <p:txBody>
          <a:bodyPr/>
          <a:lstStyle/>
          <a:p>
            <a:fld id="{8CFFB715-1276-5A4D-9944-E23DE844F0C1}" type="slidenum">
              <a:rPr lang="en-US" smtClean="0"/>
              <a:t>5</a:t>
            </a:fld>
            <a:endParaRPr lang="en-US"/>
          </a:p>
        </p:txBody>
      </p:sp>
      <p:sp>
        <p:nvSpPr>
          <p:cNvPr id="13" name="Plassholder for dato 2"/>
          <p:cNvSpPr>
            <a:spLocks noGrp="1"/>
          </p:cNvSpPr>
          <p:nvPr>
            <p:ph type="dt" sz="half" idx="10"/>
          </p:nvPr>
        </p:nvSpPr>
        <p:spPr>
          <a:xfrm>
            <a:off x="457200" y="6356350"/>
            <a:ext cx="2133600" cy="365125"/>
          </a:xfrm>
        </p:spPr>
        <p:txBody>
          <a:bodyPr/>
          <a:lstStyle/>
          <a:p>
            <a:fld id="{D1736BE1-203C-474A-9247-548571BC95BE}" type="datetime1">
              <a:rPr lang="nb-NO" smtClean="0"/>
              <a:t>27.02.2016</a:t>
            </a:fld>
            <a:endParaRPr lang="en-US" dirty="0"/>
          </a:p>
        </p:txBody>
      </p:sp>
    </p:spTree>
    <p:extLst>
      <p:ext uri="{BB962C8B-B14F-4D97-AF65-F5344CB8AC3E}">
        <p14:creationId xmlns:p14="http://schemas.microsoft.com/office/powerpoint/2010/main" val="487937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zh-CN" altLang="en-US" sz="3200" dirty="0" smtClean="0">
                <a:solidFill>
                  <a:schemeClr val="bg1"/>
                </a:solidFill>
              </a:rPr>
              <a:t>按各项目参赛人数降次排序</a:t>
            </a:r>
            <a:r>
              <a:rPr lang="en-US" dirty="0" smtClean="0">
                <a:solidFill>
                  <a:schemeClr val="bg1"/>
                </a:solidFill>
              </a:rPr>
              <a:t/>
            </a:r>
            <a:br>
              <a:rPr lang="en-US" dirty="0" smtClean="0">
                <a:solidFill>
                  <a:schemeClr val="bg1"/>
                </a:solidFill>
              </a:rPr>
            </a:br>
            <a:r>
              <a:rPr lang="zh-CN" altLang="en-US" sz="1600" dirty="0">
                <a:solidFill>
                  <a:schemeClr val="bg1"/>
                </a:solidFill>
              </a:rPr>
              <a:t>数据来源</a:t>
            </a:r>
            <a:r>
              <a:rPr lang="zh-CN" altLang="en-US" sz="1600" dirty="0" smtClean="0">
                <a:solidFill>
                  <a:schemeClr val="bg1"/>
                </a:solidFill>
              </a:rPr>
              <a:t>：奥运会参赛运动员中属于联盟的现役运动员的数量</a:t>
            </a:r>
            <a:endParaRPr lang="en-US" sz="1600" dirty="0">
              <a:solidFill>
                <a:schemeClr val="bg1"/>
              </a:solidFill>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6039325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lassholder for bunntekst 4"/>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6" name="Plassholder for lysbildenummer 5"/>
          <p:cNvSpPr>
            <a:spLocks noGrp="1"/>
          </p:cNvSpPr>
          <p:nvPr>
            <p:ph type="sldNum" sz="quarter" idx="12"/>
          </p:nvPr>
        </p:nvSpPr>
        <p:spPr/>
        <p:txBody>
          <a:bodyPr/>
          <a:lstStyle/>
          <a:p>
            <a:fld id="{8CFFB715-1276-5A4D-9944-E23DE844F0C1}" type="slidenum">
              <a:rPr lang="en-US" smtClean="0"/>
              <a:t>6</a:t>
            </a:fld>
            <a:endParaRPr lang="en-US"/>
          </a:p>
        </p:txBody>
      </p:sp>
      <p:sp>
        <p:nvSpPr>
          <p:cNvPr id="7" name="Plassholder for dato 2"/>
          <p:cNvSpPr>
            <a:spLocks noGrp="1"/>
          </p:cNvSpPr>
          <p:nvPr>
            <p:ph type="dt" sz="half" idx="10"/>
          </p:nvPr>
        </p:nvSpPr>
        <p:spPr>
          <a:xfrm>
            <a:off x="457200" y="6356350"/>
            <a:ext cx="2133600" cy="365125"/>
          </a:xfrm>
        </p:spPr>
        <p:txBody>
          <a:bodyPr/>
          <a:lstStyle/>
          <a:p>
            <a:fld id="{D1736BE1-203C-474A-9247-548571BC95BE}" type="datetime1">
              <a:rPr lang="nb-NO" smtClean="0"/>
              <a:t>27.02.2016</a:t>
            </a:fld>
            <a:endParaRPr lang="en-US" dirty="0"/>
          </a:p>
        </p:txBody>
      </p:sp>
    </p:spTree>
    <p:extLst>
      <p:ext uri="{BB962C8B-B14F-4D97-AF65-F5344CB8AC3E}">
        <p14:creationId xmlns:p14="http://schemas.microsoft.com/office/powerpoint/2010/main" val="2400983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noGrp="1"/>
          </p:cNvGraphicFramePr>
          <p:nvPr>
            <p:ph idx="1"/>
            <p:extLst>
              <p:ext uri="{D42A27DB-BD31-4B8C-83A1-F6EECF244321}">
                <p14:modId xmlns:p14="http://schemas.microsoft.com/office/powerpoint/2010/main" val="19212470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lassholder for bunntekst 4"/>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6" name="Plassholder for lysbildenummer 5"/>
          <p:cNvSpPr>
            <a:spLocks noGrp="1"/>
          </p:cNvSpPr>
          <p:nvPr>
            <p:ph type="sldNum" sz="quarter" idx="12"/>
          </p:nvPr>
        </p:nvSpPr>
        <p:spPr/>
        <p:txBody>
          <a:bodyPr/>
          <a:lstStyle/>
          <a:p>
            <a:fld id="{8CFFB715-1276-5A4D-9944-E23DE844F0C1}" type="slidenum">
              <a:rPr lang="en-US" smtClean="0"/>
              <a:t>7</a:t>
            </a:fld>
            <a:endParaRPr lang="en-US"/>
          </a:p>
        </p:txBody>
      </p:sp>
      <p:sp>
        <p:nvSpPr>
          <p:cNvPr id="8" name="Tittel 1"/>
          <p:cNvSpPr>
            <a:spLocks noGrp="1"/>
          </p:cNvSpPr>
          <p:nvPr>
            <p:ph type="title"/>
          </p:nvPr>
        </p:nvSpPr>
        <p:spPr>
          <a:xfrm>
            <a:off x="457200" y="274638"/>
            <a:ext cx="8229600" cy="1143000"/>
          </a:xfr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zh-CN" altLang="en-US" sz="3200" dirty="0">
                <a:solidFill>
                  <a:schemeClr val="bg1"/>
                </a:solidFill>
              </a:rPr>
              <a:t>按各项目参赛</a:t>
            </a:r>
            <a:r>
              <a:rPr lang="zh-CN" altLang="en-US" sz="3200" dirty="0" smtClean="0">
                <a:solidFill>
                  <a:schemeClr val="bg1"/>
                </a:solidFill>
              </a:rPr>
              <a:t>人数降次排序</a:t>
            </a:r>
            <a:r>
              <a:rPr lang="en-US" dirty="0" smtClean="0">
                <a:solidFill>
                  <a:schemeClr val="bg1"/>
                </a:solidFill>
              </a:rPr>
              <a:t/>
            </a:r>
            <a:br>
              <a:rPr lang="en-US" dirty="0" smtClean="0">
                <a:solidFill>
                  <a:schemeClr val="bg1"/>
                </a:solidFill>
              </a:rPr>
            </a:br>
            <a:r>
              <a:rPr lang="zh-CN" altLang="en-US" sz="1600" dirty="0">
                <a:solidFill>
                  <a:schemeClr val="bg1"/>
                </a:solidFill>
              </a:rPr>
              <a:t>数据来源：奥运会参赛运动员中属于联盟的现役运动员的数量</a:t>
            </a:r>
            <a:endParaRPr lang="en-US" sz="1800" dirty="0">
              <a:solidFill>
                <a:schemeClr val="bg1"/>
              </a:solidFill>
            </a:endParaRPr>
          </a:p>
        </p:txBody>
      </p:sp>
      <p:sp>
        <p:nvSpPr>
          <p:cNvPr id="7" name="Plassholder for dato 2"/>
          <p:cNvSpPr>
            <a:spLocks noGrp="1"/>
          </p:cNvSpPr>
          <p:nvPr>
            <p:ph type="dt" sz="half" idx="10"/>
          </p:nvPr>
        </p:nvSpPr>
        <p:spPr>
          <a:xfrm>
            <a:off x="457200" y="6356350"/>
            <a:ext cx="2133600" cy="365125"/>
          </a:xfrm>
        </p:spPr>
        <p:txBody>
          <a:bodyPr/>
          <a:lstStyle/>
          <a:p>
            <a:fld id="{D1736BE1-203C-474A-9247-548571BC95BE}" type="datetime1">
              <a:rPr lang="nb-NO" smtClean="0"/>
              <a:t>27.02.2016</a:t>
            </a:fld>
            <a:endParaRPr lang="en-US" dirty="0"/>
          </a:p>
        </p:txBody>
      </p:sp>
    </p:spTree>
    <p:extLst>
      <p:ext uri="{BB962C8B-B14F-4D97-AF65-F5344CB8AC3E}">
        <p14:creationId xmlns:p14="http://schemas.microsoft.com/office/powerpoint/2010/main" val="1361501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zh-CN" altLang="en-US" sz="3200" dirty="0" smtClean="0">
                <a:solidFill>
                  <a:schemeClr val="bg1"/>
                </a:solidFill>
              </a:rPr>
              <a:t>按各赛事的现役运动员数量排序</a:t>
            </a:r>
            <a:r>
              <a:rPr lang="en-US" dirty="0" smtClean="0">
                <a:solidFill>
                  <a:schemeClr val="bg1"/>
                </a:solidFill>
              </a:rPr>
              <a:t/>
            </a:r>
            <a:br>
              <a:rPr lang="en-US" dirty="0" smtClean="0">
                <a:solidFill>
                  <a:schemeClr val="bg1"/>
                </a:solidFill>
              </a:rPr>
            </a:br>
            <a:r>
              <a:rPr lang="zh-CN" altLang="en-US" sz="1600" dirty="0">
                <a:solidFill>
                  <a:schemeClr val="bg1"/>
                </a:solidFill>
              </a:rPr>
              <a:t>数据来源</a:t>
            </a:r>
            <a:r>
              <a:rPr lang="zh-CN" altLang="en-US" sz="1600" dirty="0" smtClean="0">
                <a:solidFill>
                  <a:schemeClr val="bg1"/>
                </a:solidFill>
              </a:rPr>
              <a:t>：蓝色数据为目前</a:t>
            </a:r>
            <a:r>
              <a:rPr lang="zh-CN" altLang="en-US" sz="1600" dirty="0">
                <a:solidFill>
                  <a:schemeClr val="bg1"/>
                </a:solidFill>
              </a:rPr>
              <a:t>联盟内奥林匹克项目的现役</a:t>
            </a:r>
            <a:r>
              <a:rPr lang="zh-CN" altLang="en-US" sz="1600" dirty="0" smtClean="0">
                <a:solidFill>
                  <a:schemeClr val="bg1"/>
                </a:solidFill>
              </a:rPr>
              <a:t>运动员人数</a:t>
            </a:r>
            <a:endParaRPr lang="en-US" sz="1600" dirty="0">
              <a:solidFill>
                <a:schemeClr val="bg1"/>
              </a:solidFill>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5316867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Plassholder for bunntekst 4"/>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6" name="Plassholder for lysbildenummer 5"/>
          <p:cNvSpPr>
            <a:spLocks noGrp="1"/>
          </p:cNvSpPr>
          <p:nvPr>
            <p:ph type="sldNum" sz="quarter" idx="12"/>
          </p:nvPr>
        </p:nvSpPr>
        <p:spPr/>
        <p:txBody>
          <a:bodyPr/>
          <a:lstStyle/>
          <a:p>
            <a:fld id="{8CFFB715-1276-5A4D-9944-E23DE844F0C1}" type="slidenum">
              <a:rPr lang="en-US" smtClean="0"/>
              <a:t>8</a:t>
            </a:fld>
            <a:endParaRPr lang="en-US"/>
          </a:p>
        </p:txBody>
      </p:sp>
      <p:sp>
        <p:nvSpPr>
          <p:cNvPr id="8" name="Plassholder for dato 2"/>
          <p:cNvSpPr>
            <a:spLocks noGrp="1"/>
          </p:cNvSpPr>
          <p:nvPr>
            <p:ph type="dt" sz="half" idx="10"/>
          </p:nvPr>
        </p:nvSpPr>
        <p:spPr>
          <a:xfrm>
            <a:off x="457200" y="6356350"/>
            <a:ext cx="2133600" cy="365125"/>
          </a:xfrm>
        </p:spPr>
        <p:txBody>
          <a:bodyPr/>
          <a:lstStyle/>
          <a:p>
            <a:fld id="{D1736BE1-203C-474A-9247-548571BC95BE}" type="datetime1">
              <a:rPr lang="nb-NO" smtClean="0"/>
              <a:t>27.02.2016</a:t>
            </a:fld>
            <a:endParaRPr lang="en-US" dirty="0"/>
          </a:p>
        </p:txBody>
      </p:sp>
    </p:spTree>
    <p:extLst>
      <p:ext uri="{BB962C8B-B14F-4D97-AF65-F5344CB8AC3E}">
        <p14:creationId xmlns:p14="http://schemas.microsoft.com/office/powerpoint/2010/main" val="3444015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42107"/>
            <a:ext cx="8229600" cy="1143000"/>
          </a:xfr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altLang="zh-CN" sz="3600" dirty="0" smtClean="0">
                <a:solidFill>
                  <a:srgbClr val="FFFFFF"/>
                </a:solidFill>
              </a:rPr>
              <a:t>12</a:t>
            </a:r>
            <a:r>
              <a:rPr lang="zh-CN" altLang="en-US" sz="3600" dirty="0" smtClean="0">
                <a:solidFill>
                  <a:srgbClr val="FFFFFF"/>
                </a:solidFill>
              </a:rPr>
              <a:t>强在传统运动项目中夺取的奖牌数量</a:t>
            </a:r>
            <a:r>
              <a:rPr lang="en-US" sz="3600" dirty="0" smtClean="0">
                <a:solidFill>
                  <a:srgbClr val="FFFFFF"/>
                </a:solidFill>
              </a:rPr>
              <a:t/>
            </a:r>
            <a:br>
              <a:rPr lang="en-US" sz="3600" dirty="0" smtClean="0">
                <a:solidFill>
                  <a:srgbClr val="FFFFFF"/>
                </a:solidFill>
              </a:rPr>
            </a:br>
            <a:r>
              <a:rPr lang="zh-CN" altLang="en-US" sz="2000" dirty="0" smtClean="0">
                <a:solidFill>
                  <a:srgbClr val="FFFFFF"/>
                </a:solidFill>
              </a:rPr>
              <a:t>包括</a:t>
            </a:r>
            <a:r>
              <a:rPr lang="en-US" altLang="zh-CN" sz="2000" dirty="0" smtClean="0">
                <a:solidFill>
                  <a:srgbClr val="FFFFFF"/>
                </a:solidFill>
              </a:rPr>
              <a:t>1924</a:t>
            </a:r>
            <a:r>
              <a:rPr lang="zh-CN" altLang="en-US" sz="2000" dirty="0" smtClean="0">
                <a:solidFill>
                  <a:srgbClr val="FFFFFF"/>
                </a:solidFill>
              </a:rPr>
              <a:t>至</a:t>
            </a:r>
            <a:r>
              <a:rPr lang="en-US" altLang="zh-CN" sz="2000" dirty="0" smtClean="0">
                <a:solidFill>
                  <a:srgbClr val="FFFFFF"/>
                </a:solidFill>
              </a:rPr>
              <a:t>2014</a:t>
            </a:r>
            <a:r>
              <a:rPr lang="zh-CN" altLang="en-US" sz="2000" dirty="0" smtClean="0">
                <a:solidFill>
                  <a:srgbClr val="FFFFFF"/>
                </a:solidFill>
              </a:rPr>
              <a:t>年间所有</a:t>
            </a:r>
            <a:r>
              <a:rPr lang="en-US" altLang="zh-CN" sz="2000" dirty="0" smtClean="0">
                <a:solidFill>
                  <a:srgbClr val="FFFFFF"/>
                </a:solidFill>
              </a:rPr>
              <a:t>2864</a:t>
            </a:r>
            <a:r>
              <a:rPr lang="zh-CN" altLang="en-US" sz="2000" dirty="0" smtClean="0">
                <a:solidFill>
                  <a:srgbClr val="FFFFFF"/>
                </a:solidFill>
              </a:rPr>
              <a:t>枚奥林匹克奖牌</a:t>
            </a:r>
            <a:endParaRPr lang="en-US" sz="2400" dirty="0">
              <a:solidFill>
                <a:srgbClr val="FFFFFF"/>
              </a:solidFill>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63196682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Plassholder for bunntekst 4"/>
          <p:cNvSpPr>
            <a:spLocks noGrp="1"/>
          </p:cNvSpPr>
          <p:nvPr>
            <p:ph type="ftr" sz="quarter" idx="11"/>
          </p:nvPr>
        </p:nvSpPr>
        <p:spPr/>
        <p:txBody>
          <a:bodyPr/>
          <a:lstStyle/>
          <a:p>
            <a:r>
              <a:rPr lang="en-US" smtClean="0"/>
              <a:t>@ Kasor Invest AS </a:t>
            </a:r>
            <a:r>
              <a:rPr lang="zh-CN" altLang="en-US" smtClean="0"/>
              <a:t>版权所有</a:t>
            </a:r>
            <a:endParaRPr lang="en-US"/>
          </a:p>
        </p:txBody>
      </p:sp>
      <p:sp>
        <p:nvSpPr>
          <p:cNvPr id="6" name="Plassholder for lysbildenummer 5"/>
          <p:cNvSpPr>
            <a:spLocks noGrp="1"/>
          </p:cNvSpPr>
          <p:nvPr>
            <p:ph type="sldNum" sz="quarter" idx="12"/>
          </p:nvPr>
        </p:nvSpPr>
        <p:spPr/>
        <p:txBody>
          <a:bodyPr/>
          <a:lstStyle/>
          <a:p>
            <a:fld id="{8CFFB715-1276-5A4D-9944-E23DE844F0C1}" type="slidenum">
              <a:rPr lang="en-US" smtClean="0"/>
              <a:t>9</a:t>
            </a:fld>
            <a:endParaRPr lang="en-US"/>
          </a:p>
        </p:txBody>
      </p:sp>
      <p:sp>
        <p:nvSpPr>
          <p:cNvPr id="7" name="Plassholder for dato 2"/>
          <p:cNvSpPr>
            <a:spLocks noGrp="1"/>
          </p:cNvSpPr>
          <p:nvPr>
            <p:ph type="dt" sz="half" idx="10"/>
          </p:nvPr>
        </p:nvSpPr>
        <p:spPr>
          <a:xfrm>
            <a:off x="457200" y="6356350"/>
            <a:ext cx="2133600" cy="365125"/>
          </a:xfrm>
        </p:spPr>
        <p:txBody>
          <a:bodyPr/>
          <a:lstStyle/>
          <a:p>
            <a:fld id="{D1736BE1-203C-474A-9247-548571BC95BE}" type="datetime1">
              <a:rPr lang="nb-NO" smtClean="0"/>
              <a:t>27.02.2016</a:t>
            </a:fld>
            <a:endParaRPr lang="en-US" dirty="0"/>
          </a:p>
        </p:txBody>
      </p:sp>
    </p:spTree>
    <p:extLst>
      <p:ext uri="{BB962C8B-B14F-4D97-AF65-F5344CB8AC3E}">
        <p14:creationId xmlns:p14="http://schemas.microsoft.com/office/powerpoint/2010/main" val="540410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TotalTime>
  <Words>664</Words>
  <Application>Microsoft Macintosh PowerPoint</Application>
  <PresentationFormat>On-screen Show (4:3)</PresentationFormat>
  <Paragraphs>155</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宋体</vt:lpstr>
      <vt:lpstr>新細明體</vt:lpstr>
      <vt:lpstr>Arial</vt:lpstr>
      <vt:lpstr>Office-tema</vt:lpstr>
      <vt:lpstr>概要</vt:lpstr>
      <vt:lpstr>本信息（包含所有附件）只能用于授权人员之间。本信息中可能含有保密或是具有法律效力的信息，禁止任何非授权人以外的人员使用这些信息。如果您意外的抑或是错误的收到这些文件和信息请您立即通知发件人并删除相信信息。任何非授权人使用， 泄漏，传播，或再次利用这些信息都被视为非法。  所有该文件中的商标都被商标法保护。</vt:lpstr>
      <vt:lpstr>我们所完成的工作</vt:lpstr>
      <vt:lpstr>结论：传言止于事实</vt:lpstr>
      <vt:lpstr>5个国家称雄奥运赛场 奥林匹克各项目统计 1924 至 2014年间，平均5国囊获82%奥林匹克的各项目奖牌</vt:lpstr>
      <vt:lpstr>按各项目参赛人数降次排序 数据来源：奥运会参赛运动员中属于联盟的现役运动员的数量</vt:lpstr>
      <vt:lpstr>按各项目参赛人数降次排序 数据来源：奥运会参赛运动员中属于联盟的现役运动员的数量</vt:lpstr>
      <vt:lpstr>按各赛事的现役运动员数量排序 数据来源：蓝色数据为目前联盟内奥林匹克项目的现役运动员人数</vt:lpstr>
      <vt:lpstr>12强在传统运动项目中夺取的奖牌数量 包括1924至2014年间所有2864枚奥林匹克奖牌</vt:lpstr>
      <vt:lpstr>涵盖了12强的奥林匹克全国性传统运动项目</vt:lpstr>
      <vt:lpstr>12强中其已有9个国家的传统运动项目 被纳入奥运会比赛项目 </vt:lpstr>
      <vt:lpstr>12国中仍有3个国家的传统运动项目 未被纳入奥运会比赛项目 </vt:lpstr>
      <vt:lpstr>上座率的前5名 各比赛日均售票情况对比 基于06年都灵冬奥会及10年温哥华冬奥会 V.S. 14年伊尔库茨克班迪球国际联赛及15年哈巴罗夫斯克班迪球国际联赛</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Knut Sørensen</dc:creator>
  <cp:lastModifiedBy>Qi Zhu</cp:lastModifiedBy>
  <cp:revision>103</cp:revision>
  <dcterms:created xsi:type="dcterms:W3CDTF">2015-11-06T13:36:33Z</dcterms:created>
  <dcterms:modified xsi:type="dcterms:W3CDTF">2016-02-27T12:31:24Z</dcterms:modified>
</cp:coreProperties>
</file>